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5" r:id="rId3"/>
    <p:sldId id="274" r:id="rId4"/>
    <p:sldId id="308" r:id="rId5"/>
    <p:sldId id="311" r:id="rId6"/>
    <p:sldId id="301" r:id="rId7"/>
    <p:sldId id="307" r:id="rId8"/>
    <p:sldId id="309" r:id="rId9"/>
    <p:sldId id="310" r:id="rId10"/>
    <p:sldId id="306" r:id="rId11"/>
    <p:sldId id="315" r:id="rId12"/>
    <p:sldId id="314" r:id="rId13"/>
    <p:sldId id="312" r:id="rId14"/>
    <p:sldId id="299" r:id="rId15"/>
    <p:sldId id="294" r:id="rId16"/>
    <p:sldId id="302" r:id="rId17"/>
    <p:sldId id="303" r:id="rId18"/>
    <p:sldId id="275" r:id="rId19"/>
    <p:sldId id="290" r:id="rId20"/>
    <p:sldId id="292" r:id="rId21"/>
    <p:sldId id="295" r:id="rId22"/>
    <p:sldId id="298" r:id="rId23"/>
    <p:sldId id="304" r:id="rId24"/>
    <p:sldId id="296" r:id="rId25"/>
    <p:sldId id="293" r:id="rId26"/>
    <p:sldId id="297" r:id="rId27"/>
    <p:sldId id="305" r:id="rId28"/>
    <p:sldId id="326" r:id="rId29"/>
    <p:sldId id="328" r:id="rId30"/>
    <p:sldId id="329" r:id="rId31"/>
    <p:sldId id="331" r:id="rId32"/>
    <p:sldId id="316" r:id="rId33"/>
    <p:sldId id="322" r:id="rId34"/>
    <p:sldId id="317" r:id="rId35"/>
    <p:sldId id="318" r:id="rId36"/>
    <p:sldId id="319" r:id="rId37"/>
    <p:sldId id="327" r:id="rId38"/>
    <p:sldId id="320" r:id="rId39"/>
    <p:sldId id="32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2" autoAdjust="0"/>
  </p:normalViewPr>
  <p:slideViewPr>
    <p:cSldViewPr>
      <p:cViewPr varScale="1">
        <p:scale>
          <a:sx n="66" d="100"/>
          <a:sy n="66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D0E-2820-4C70-8F1D-ED6F368B368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CF5F-19A7-4B73-B256-A11180A7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D0E-2820-4C70-8F1D-ED6F368B368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CF5F-19A7-4B73-B256-A11180A7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D0E-2820-4C70-8F1D-ED6F368B368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CF5F-19A7-4B73-B256-A11180A7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4E3100-D392-4390-A6FB-F2EE513A4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D0E-2820-4C70-8F1D-ED6F368B368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CF5F-19A7-4B73-B256-A11180A7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D0E-2820-4C70-8F1D-ED6F368B368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CF5F-19A7-4B73-B256-A11180A7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D0E-2820-4C70-8F1D-ED6F368B368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CF5F-19A7-4B73-B256-A11180A7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D0E-2820-4C70-8F1D-ED6F368B368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CF5F-19A7-4B73-B256-A11180A7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D0E-2820-4C70-8F1D-ED6F368B368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CF5F-19A7-4B73-B256-A11180A7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D0E-2820-4C70-8F1D-ED6F368B368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CF5F-19A7-4B73-B256-A11180A7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D0E-2820-4C70-8F1D-ED6F368B368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CF5F-19A7-4B73-B256-A11180A7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1D0E-2820-4C70-8F1D-ED6F368B368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CF5F-19A7-4B73-B256-A11180A7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51D0E-2820-4C70-8F1D-ED6F368B3683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5CF5F-19A7-4B73-B256-A11180A7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Energy and the Built Environment</a:t>
            </a:r>
            <a:br>
              <a:rPr lang="en-US" sz="3200" dirty="0" smtClean="0"/>
            </a:br>
            <a:r>
              <a:rPr lang="en-US" sz="3200" dirty="0" smtClean="0"/>
              <a:t>CRP 470.004 /570.004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en-US" dirty="0" smtClean="0"/>
              <a:t>Lecture 12</a:t>
            </a:r>
          </a:p>
          <a:p>
            <a:r>
              <a:rPr lang="en-US" dirty="0" smtClean="0"/>
              <a:t>Energy Policy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92" y="2133601"/>
            <a:ext cx="8897188" cy="10520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3505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Christian E. Casillas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7166570" cy="520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Steven J Davis </a:t>
            </a:r>
            <a:r>
              <a:rPr lang="en-US" i="1" dirty="0" smtClean="0"/>
              <a:t>et al</a:t>
            </a:r>
            <a:r>
              <a:rPr lang="en-US" dirty="0" smtClean="0"/>
              <a:t> (2013). Rethinking Wedges. </a:t>
            </a:r>
            <a:r>
              <a:rPr lang="en-US" i="1" dirty="0" smtClean="0"/>
              <a:t>Environ. Res. </a:t>
            </a:r>
            <a:r>
              <a:rPr lang="en-US" i="1" dirty="0" err="1" smtClean="0"/>
              <a:t>Lett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r>
              <a:rPr lang="en-US" b="1" dirty="0" smtClean="0"/>
              <a:t>8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7391400" y="2286000"/>
            <a:ext cx="381000" cy="2667000"/>
          </a:xfrm>
          <a:prstGeom prst="rightBrace">
            <a:avLst>
              <a:gd name="adj1" fmla="val 23817"/>
              <a:gd name="adj2" fmla="val 4944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3316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475</a:t>
            </a:r>
            <a:r>
              <a:rPr lang="en-US" dirty="0" smtClean="0"/>
              <a:t> </a:t>
            </a:r>
            <a:r>
              <a:rPr lang="en-US" dirty="0" err="1" smtClean="0"/>
              <a:t>GtC</a:t>
            </a:r>
            <a:endParaRPr lang="en-US" dirty="0" smtClean="0"/>
          </a:p>
          <a:p>
            <a:r>
              <a:rPr lang="en-US" dirty="0" smtClean="0"/>
              <a:t>Reduction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b="12568"/>
          <a:stretch>
            <a:fillRect/>
          </a:stretch>
        </p:blipFill>
        <p:spPr bwMode="auto">
          <a:xfrm>
            <a:off x="9525" y="0"/>
            <a:ext cx="9134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t="28360" r="1188"/>
          <a:stretch>
            <a:fillRect/>
          </a:stretch>
        </p:blipFill>
        <p:spPr bwMode="auto">
          <a:xfrm>
            <a:off x="146256" y="3279060"/>
            <a:ext cx="8997744" cy="353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everythingischanging.files.wordpress.com/2009/06/mckinsey-world-macc.jpg"/>
          <p:cNvSpPr>
            <a:spLocks noChangeAspect="1" noChangeArrowheads="1"/>
          </p:cNvSpPr>
          <p:nvPr/>
        </p:nvSpPr>
        <p:spPr bwMode="auto">
          <a:xfrm>
            <a:off x="155575" y="-1897063"/>
            <a:ext cx="5514975" cy="3962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237" y="481776"/>
            <a:ext cx="8629252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64124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McKinsey &amp; Co, 2008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Marginal Abatement Cost (MAC) Curve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22917" r="20351" b="30208"/>
          <a:stretch>
            <a:fillRect/>
          </a:stretch>
        </p:blipFill>
        <p:spPr bwMode="auto">
          <a:xfrm>
            <a:off x="121920" y="1371600"/>
            <a:ext cx="877824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Wedges and MAC Curves….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Transformation</a:t>
            </a:r>
          </a:p>
          <a:p>
            <a:pPr lvl="1"/>
            <a:r>
              <a:rPr lang="en-US" dirty="0" smtClean="0"/>
              <a:t>Techno-economic solutions</a:t>
            </a:r>
          </a:p>
          <a:p>
            <a:pPr lvl="1"/>
            <a:r>
              <a:rPr lang="en-US" dirty="0" smtClean="0"/>
              <a:t>Policy solutions</a:t>
            </a:r>
          </a:p>
          <a:p>
            <a:pPr lvl="1"/>
            <a:r>
              <a:rPr lang="en-US" dirty="0" smtClean="0"/>
              <a:t>Social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Techno-economic solutions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</a:p>
          <a:p>
            <a:r>
              <a:rPr lang="en-US" dirty="0" smtClean="0"/>
              <a:t>Renewable Energy</a:t>
            </a:r>
          </a:p>
          <a:p>
            <a:r>
              <a:rPr lang="en-US" dirty="0" smtClean="0"/>
              <a:t>Economic Levers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mage result for renewable ener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439477"/>
            <a:ext cx="5715000" cy="24185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solutions….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4773" t="25000" r="14861" b="32292"/>
          <a:stretch>
            <a:fillRect/>
          </a:stretch>
        </p:blipFill>
        <p:spPr bwMode="auto">
          <a:xfrm>
            <a:off x="304800" y="1295400"/>
            <a:ext cx="7543800" cy="359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Feed-In Tariffs (FITs)</a:t>
            </a:r>
            <a:endParaRPr lang="en-US" dirty="0"/>
          </a:p>
        </p:txBody>
      </p:sp>
      <p:pic>
        <p:nvPicPr>
          <p:cNvPr id="30722" name="Picture 2" descr="http://grist.files.wordpress.com/2012/09/lbnl-germany-pv-f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411181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Feed-in Tariffs - FIT</a:t>
            </a:r>
            <a:endParaRPr lang="en-US" dirty="0"/>
          </a:p>
        </p:txBody>
      </p:sp>
      <p:pic>
        <p:nvPicPr>
          <p:cNvPr id="14338" name="Picture 2" descr="graph of Mexican crude production and exports, as explained in the article tex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696200" cy="5181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5052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Example: Virginia State Corporation Commission allows participants to receive 15 cents/kWh for a term of five years for all PV-generated electricity provided to the grid, and will continue to pay the retail rate for all electricity that they consume. Virginia's average 2012 retail electricity price was 10.5 cents/kWh for residential customers and 7.8 cents/kWh for commercial customers.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Net Metering</a:t>
            </a:r>
            <a:endParaRPr lang="en-US" dirty="0"/>
          </a:p>
        </p:txBody>
      </p:sp>
      <p:sp>
        <p:nvSpPr>
          <p:cNvPr id="13314" name="AutoShape 2" descr="Image result for net metering new me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 descr="http://bdp-americas.com/blog/wp-content/uploads/2011/12/net-met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254502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April 15: Climate and energy policy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April 22: Examples of energy and 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April 29: Activity tying concepts together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May 6: Project Presentations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Corporate Production Tax Credit (PTC)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2.3¢/kWh for wind, geothermal, closed-loop biomass; 1.1¢/kWh for other eligible technologies. Generally applies to first 10 years of operation</a:t>
            </a:r>
            <a:endParaRPr lang="en-US" sz="2400" dirty="0"/>
          </a:p>
        </p:txBody>
      </p:sp>
      <p:pic>
        <p:nvPicPr>
          <p:cNvPr id="11266" name="Picture 2" descr="Historic impact of PTC expiration on annual wind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56308"/>
            <a:ext cx="6781800" cy="4449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3208453"/>
            <a:ext cx="4248150" cy="364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Solutions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Renewable Portfolio Standards (RPS)</a:t>
            </a:r>
            <a:endParaRPr lang="en-US" dirty="0"/>
          </a:p>
        </p:txBody>
      </p:sp>
      <p:sp>
        <p:nvSpPr>
          <p:cNvPr id="8194" name="AutoShape 2" descr="Image result for regul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CAFE Standards</a:t>
            </a:r>
            <a:endParaRPr lang="en-US" dirty="0"/>
          </a:p>
        </p:txBody>
      </p:sp>
      <p:pic>
        <p:nvPicPr>
          <p:cNvPr id="5124" name="Picture 4" descr="http://www.npr.org/news/graphics/2011/11/gr-cafe-standards-3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504" y="1184784"/>
            <a:ext cx="4724400" cy="554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06"/>
          <p:cNvSpPr>
            <a:spLocks/>
          </p:cNvSpPr>
          <p:nvPr/>
        </p:nvSpPr>
        <p:spPr bwMode="auto">
          <a:xfrm>
            <a:off x="381000" y="4356100"/>
            <a:ext cx="1136650" cy="838200"/>
          </a:xfrm>
          <a:custGeom>
            <a:avLst/>
            <a:gdLst>
              <a:gd name="T0" fmla="*/ 2147483647 w 1184"/>
              <a:gd name="T1" fmla="*/ 2147483647 h 920"/>
              <a:gd name="T2" fmla="*/ 2147483647 w 1184"/>
              <a:gd name="T3" fmla="*/ 2147483647 h 920"/>
              <a:gd name="T4" fmla="*/ 2147483647 w 1184"/>
              <a:gd name="T5" fmla="*/ 2147483647 h 920"/>
              <a:gd name="T6" fmla="*/ 2147483647 w 1184"/>
              <a:gd name="T7" fmla="*/ 2147483647 h 920"/>
              <a:gd name="T8" fmla="*/ 2147483647 w 1184"/>
              <a:gd name="T9" fmla="*/ 2147483647 h 920"/>
              <a:gd name="T10" fmla="*/ 2147483647 w 1184"/>
              <a:gd name="T11" fmla="*/ 2147483647 h 920"/>
              <a:gd name="T12" fmla="*/ 2147483647 w 1184"/>
              <a:gd name="T13" fmla="*/ 2147483647 h 920"/>
              <a:gd name="T14" fmla="*/ 2147483647 w 1184"/>
              <a:gd name="T15" fmla="*/ 2147483647 h 920"/>
              <a:gd name="T16" fmla="*/ 2147483647 w 1184"/>
              <a:gd name="T17" fmla="*/ 2147483647 h 920"/>
              <a:gd name="T18" fmla="*/ 2147483647 w 1184"/>
              <a:gd name="T19" fmla="*/ 2147483647 h 920"/>
              <a:gd name="T20" fmla="*/ 2147483647 w 1184"/>
              <a:gd name="T21" fmla="*/ 2147483647 h 920"/>
              <a:gd name="T22" fmla="*/ 2147483647 w 1184"/>
              <a:gd name="T23" fmla="*/ 2147483647 h 920"/>
              <a:gd name="T24" fmla="*/ 2147483647 w 1184"/>
              <a:gd name="T25" fmla="*/ 2147483647 h 920"/>
              <a:gd name="T26" fmla="*/ 2147483647 w 1184"/>
              <a:gd name="T27" fmla="*/ 2147483647 h 920"/>
              <a:gd name="T28" fmla="*/ 2147483647 w 1184"/>
              <a:gd name="T29" fmla="*/ 2147483647 h 920"/>
              <a:gd name="T30" fmla="*/ 2147483647 w 1184"/>
              <a:gd name="T31" fmla="*/ 2147483647 h 920"/>
              <a:gd name="T32" fmla="*/ 2147483647 w 1184"/>
              <a:gd name="T33" fmla="*/ 2147483647 h 920"/>
              <a:gd name="T34" fmla="*/ 2147483647 w 1184"/>
              <a:gd name="T35" fmla="*/ 2147483647 h 920"/>
              <a:gd name="T36" fmla="*/ 2147483647 w 1184"/>
              <a:gd name="T37" fmla="*/ 2147483647 h 920"/>
              <a:gd name="T38" fmla="*/ 2147483647 w 1184"/>
              <a:gd name="T39" fmla="*/ 2147483647 h 920"/>
              <a:gd name="T40" fmla="*/ 2147483647 w 1184"/>
              <a:gd name="T41" fmla="*/ 2147483647 h 920"/>
              <a:gd name="T42" fmla="*/ 2147483647 w 1184"/>
              <a:gd name="T43" fmla="*/ 2147483647 h 920"/>
              <a:gd name="T44" fmla="*/ 2147483647 w 1184"/>
              <a:gd name="T45" fmla="*/ 2147483647 h 920"/>
              <a:gd name="T46" fmla="*/ 2147483647 w 1184"/>
              <a:gd name="T47" fmla="*/ 2147483647 h 920"/>
              <a:gd name="T48" fmla="*/ 2147483647 w 1184"/>
              <a:gd name="T49" fmla="*/ 2147483647 h 920"/>
              <a:gd name="T50" fmla="*/ 2147483647 w 1184"/>
              <a:gd name="T51" fmla="*/ 2147483647 h 920"/>
              <a:gd name="T52" fmla="*/ 2147483647 w 1184"/>
              <a:gd name="T53" fmla="*/ 2147483647 h 920"/>
              <a:gd name="T54" fmla="*/ 2147483647 w 1184"/>
              <a:gd name="T55" fmla="*/ 2147483647 h 920"/>
              <a:gd name="T56" fmla="*/ 2147483647 w 1184"/>
              <a:gd name="T57" fmla="*/ 2147483647 h 920"/>
              <a:gd name="T58" fmla="*/ 2147483647 w 1184"/>
              <a:gd name="T59" fmla="*/ 2147483647 h 920"/>
              <a:gd name="T60" fmla="*/ 2147483647 w 1184"/>
              <a:gd name="T61" fmla="*/ 2147483647 h 920"/>
              <a:gd name="T62" fmla="*/ 0 w 1184"/>
              <a:gd name="T63" fmla="*/ 2147483647 h 920"/>
              <a:gd name="T64" fmla="*/ 2147483647 w 1184"/>
              <a:gd name="T65" fmla="*/ 2147483647 h 920"/>
              <a:gd name="T66" fmla="*/ 2147483647 w 1184"/>
              <a:gd name="T67" fmla="*/ 2147483647 h 920"/>
              <a:gd name="T68" fmla="*/ 2147483647 w 1184"/>
              <a:gd name="T69" fmla="*/ 2147483647 h 920"/>
              <a:gd name="T70" fmla="*/ 2147483647 w 1184"/>
              <a:gd name="T71" fmla="*/ 2147483647 h 920"/>
              <a:gd name="T72" fmla="*/ 2147483647 w 1184"/>
              <a:gd name="T73" fmla="*/ 2147483647 h 920"/>
              <a:gd name="T74" fmla="*/ 2147483647 w 1184"/>
              <a:gd name="T75" fmla="*/ 2147483647 h 920"/>
              <a:gd name="T76" fmla="*/ 2147483647 w 1184"/>
              <a:gd name="T77" fmla="*/ 2147483647 h 920"/>
              <a:gd name="T78" fmla="*/ 2147483647 w 1184"/>
              <a:gd name="T79" fmla="*/ 2147483647 h 920"/>
              <a:gd name="T80" fmla="*/ 2147483647 w 1184"/>
              <a:gd name="T81" fmla="*/ 2147483647 h 920"/>
              <a:gd name="T82" fmla="*/ 2147483647 w 1184"/>
              <a:gd name="T83" fmla="*/ 2147483647 h 920"/>
              <a:gd name="T84" fmla="*/ 2147483647 w 1184"/>
              <a:gd name="T85" fmla="*/ 2147483647 h 920"/>
              <a:gd name="T86" fmla="*/ 2147483647 w 1184"/>
              <a:gd name="T87" fmla="*/ 2147483647 h 920"/>
              <a:gd name="T88" fmla="*/ 2147483647 w 1184"/>
              <a:gd name="T89" fmla="*/ 2147483647 h 920"/>
              <a:gd name="T90" fmla="*/ 2147483647 w 1184"/>
              <a:gd name="T91" fmla="*/ 2147483647 h 920"/>
              <a:gd name="T92" fmla="*/ 2147483647 w 1184"/>
              <a:gd name="T93" fmla="*/ 2147483647 h 920"/>
              <a:gd name="T94" fmla="*/ 2147483647 w 1184"/>
              <a:gd name="T95" fmla="*/ 2147483647 h 920"/>
              <a:gd name="T96" fmla="*/ 2147483647 w 1184"/>
              <a:gd name="T97" fmla="*/ 2147483647 h 920"/>
              <a:gd name="T98" fmla="*/ 2147483647 w 1184"/>
              <a:gd name="T99" fmla="*/ 2147483647 h 920"/>
              <a:gd name="T100" fmla="*/ 2147483647 w 1184"/>
              <a:gd name="T101" fmla="*/ 2147483647 h 920"/>
              <a:gd name="T102" fmla="*/ 2147483647 w 1184"/>
              <a:gd name="T103" fmla="*/ 2147483647 h 920"/>
              <a:gd name="T104" fmla="*/ 2147483647 w 1184"/>
              <a:gd name="T105" fmla="*/ 2147483647 h 920"/>
              <a:gd name="T106" fmla="*/ 2147483647 w 1184"/>
              <a:gd name="T107" fmla="*/ 2147483647 h 920"/>
              <a:gd name="T108" fmla="*/ 2147483647 w 1184"/>
              <a:gd name="T109" fmla="*/ 2147483647 h 920"/>
              <a:gd name="T110" fmla="*/ 2147483647 w 1184"/>
              <a:gd name="T111" fmla="*/ 2147483647 h 920"/>
              <a:gd name="T112" fmla="*/ 2147483647 w 1184"/>
              <a:gd name="T113" fmla="*/ 2147483647 h 9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84"/>
              <a:gd name="T172" fmla="*/ 0 h 920"/>
              <a:gd name="T173" fmla="*/ 1184 w 1184"/>
              <a:gd name="T174" fmla="*/ 920 h 9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84" h="920">
                <a:moveTo>
                  <a:pt x="800" y="592"/>
                </a:moveTo>
                <a:lnTo>
                  <a:pt x="752" y="96"/>
                </a:lnTo>
                <a:lnTo>
                  <a:pt x="744" y="80"/>
                </a:lnTo>
                <a:lnTo>
                  <a:pt x="720" y="80"/>
                </a:lnTo>
                <a:lnTo>
                  <a:pt x="712" y="64"/>
                </a:lnTo>
                <a:lnTo>
                  <a:pt x="704" y="64"/>
                </a:lnTo>
                <a:lnTo>
                  <a:pt x="696" y="80"/>
                </a:lnTo>
                <a:lnTo>
                  <a:pt x="656" y="72"/>
                </a:lnTo>
                <a:lnTo>
                  <a:pt x="632" y="64"/>
                </a:lnTo>
                <a:lnTo>
                  <a:pt x="600" y="64"/>
                </a:lnTo>
                <a:lnTo>
                  <a:pt x="592" y="48"/>
                </a:lnTo>
                <a:lnTo>
                  <a:pt x="576" y="48"/>
                </a:lnTo>
                <a:lnTo>
                  <a:pt x="552" y="56"/>
                </a:lnTo>
                <a:lnTo>
                  <a:pt x="528" y="40"/>
                </a:lnTo>
                <a:lnTo>
                  <a:pt x="528" y="24"/>
                </a:lnTo>
                <a:lnTo>
                  <a:pt x="512" y="24"/>
                </a:lnTo>
                <a:lnTo>
                  <a:pt x="520" y="32"/>
                </a:lnTo>
                <a:lnTo>
                  <a:pt x="520" y="48"/>
                </a:lnTo>
                <a:lnTo>
                  <a:pt x="504" y="48"/>
                </a:lnTo>
                <a:lnTo>
                  <a:pt x="496" y="32"/>
                </a:lnTo>
                <a:lnTo>
                  <a:pt x="496" y="16"/>
                </a:lnTo>
                <a:lnTo>
                  <a:pt x="488" y="16"/>
                </a:lnTo>
                <a:lnTo>
                  <a:pt x="472" y="32"/>
                </a:lnTo>
                <a:lnTo>
                  <a:pt x="472" y="16"/>
                </a:lnTo>
                <a:lnTo>
                  <a:pt x="464" y="8"/>
                </a:lnTo>
                <a:lnTo>
                  <a:pt x="464" y="0"/>
                </a:lnTo>
                <a:lnTo>
                  <a:pt x="448" y="0"/>
                </a:lnTo>
                <a:lnTo>
                  <a:pt x="440" y="8"/>
                </a:lnTo>
                <a:lnTo>
                  <a:pt x="416" y="8"/>
                </a:lnTo>
                <a:lnTo>
                  <a:pt x="400" y="16"/>
                </a:lnTo>
                <a:lnTo>
                  <a:pt x="392" y="24"/>
                </a:lnTo>
                <a:lnTo>
                  <a:pt x="384" y="32"/>
                </a:lnTo>
                <a:lnTo>
                  <a:pt x="352" y="32"/>
                </a:lnTo>
                <a:lnTo>
                  <a:pt x="328" y="64"/>
                </a:lnTo>
                <a:lnTo>
                  <a:pt x="304" y="88"/>
                </a:lnTo>
                <a:lnTo>
                  <a:pt x="272" y="96"/>
                </a:lnTo>
                <a:lnTo>
                  <a:pt x="264" y="88"/>
                </a:lnTo>
                <a:lnTo>
                  <a:pt x="248" y="96"/>
                </a:lnTo>
                <a:lnTo>
                  <a:pt x="232" y="104"/>
                </a:lnTo>
                <a:lnTo>
                  <a:pt x="240" y="120"/>
                </a:lnTo>
                <a:lnTo>
                  <a:pt x="264" y="144"/>
                </a:lnTo>
                <a:lnTo>
                  <a:pt x="272" y="184"/>
                </a:lnTo>
                <a:lnTo>
                  <a:pt x="296" y="216"/>
                </a:lnTo>
                <a:lnTo>
                  <a:pt x="312" y="216"/>
                </a:lnTo>
                <a:lnTo>
                  <a:pt x="312" y="224"/>
                </a:lnTo>
                <a:lnTo>
                  <a:pt x="312" y="240"/>
                </a:lnTo>
                <a:lnTo>
                  <a:pt x="328" y="240"/>
                </a:lnTo>
                <a:lnTo>
                  <a:pt x="352" y="248"/>
                </a:lnTo>
                <a:lnTo>
                  <a:pt x="328" y="256"/>
                </a:lnTo>
                <a:lnTo>
                  <a:pt x="312" y="264"/>
                </a:lnTo>
                <a:lnTo>
                  <a:pt x="296" y="264"/>
                </a:lnTo>
                <a:lnTo>
                  <a:pt x="256" y="256"/>
                </a:lnTo>
                <a:lnTo>
                  <a:pt x="256" y="248"/>
                </a:lnTo>
                <a:lnTo>
                  <a:pt x="256" y="232"/>
                </a:lnTo>
                <a:lnTo>
                  <a:pt x="240" y="232"/>
                </a:lnTo>
                <a:lnTo>
                  <a:pt x="216" y="240"/>
                </a:lnTo>
                <a:lnTo>
                  <a:pt x="184" y="248"/>
                </a:lnTo>
                <a:lnTo>
                  <a:pt x="160" y="256"/>
                </a:lnTo>
                <a:lnTo>
                  <a:pt x="152" y="256"/>
                </a:lnTo>
                <a:lnTo>
                  <a:pt x="168" y="264"/>
                </a:lnTo>
                <a:lnTo>
                  <a:pt x="184" y="296"/>
                </a:lnTo>
                <a:lnTo>
                  <a:pt x="184" y="312"/>
                </a:lnTo>
                <a:lnTo>
                  <a:pt x="200" y="336"/>
                </a:lnTo>
                <a:lnTo>
                  <a:pt x="224" y="344"/>
                </a:lnTo>
                <a:lnTo>
                  <a:pt x="256" y="344"/>
                </a:lnTo>
                <a:lnTo>
                  <a:pt x="272" y="352"/>
                </a:lnTo>
                <a:lnTo>
                  <a:pt x="296" y="344"/>
                </a:lnTo>
                <a:lnTo>
                  <a:pt x="304" y="344"/>
                </a:lnTo>
                <a:lnTo>
                  <a:pt x="296" y="360"/>
                </a:lnTo>
                <a:lnTo>
                  <a:pt x="296" y="384"/>
                </a:lnTo>
                <a:lnTo>
                  <a:pt x="296" y="400"/>
                </a:lnTo>
                <a:lnTo>
                  <a:pt x="272" y="416"/>
                </a:lnTo>
                <a:lnTo>
                  <a:pt x="248" y="416"/>
                </a:lnTo>
                <a:lnTo>
                  <a:pt x="232" y="424"/>
                </a:lnTo>
                <a:lnTo>
                  <a:pt x="208" y="416"/>
                </a:lnTo>
                <a:lnTo>
                  <a:pt x="192" y="424"/>
                </a:lnTo>
                <a:lnTo>
                  <a:pt x="184" y="440"/>
                </a:lnTo>
                <a:lnTo>
                  <a:pt x="168" y="456"/>
                </a:lnTo>
                <a:lnTo>
                  <a:pt x="160" y="464"/>
                </a:lnTo>
                <a:lnTo>
                  <a:pt x="136" y="480"/>
                </a:lnTo>
                <a:lnTo>
                  <a:pt x="136" y="504"/>
                </a:lnTo>
                <a:lnTo>
                  <a:pt x="144" y="520"/>
                </a:lnTo>
                <a:lnTo>
                  <a:pt x="152" y="528"/>
                </a:lnTo>
                <a:lnTo>
                  <a:pt x="152" y="544"/>
                </a:lnTo>
                <a:lnTo>
                  <a:pt x="144" y="544"/>
                </a:lnTo>
                <a:lnTo>
                  <a:pt x="144" y="552"/>
                </a:lnTo>
                <a:lnTo>
                  <a:pt x="160" y="592"/>
                </a:lnTo>
                <a:lnTo>
                  <a:pt x="168" y="600"/>
                </a:lnTo>
                <a:lnTo>
                  <a:pt x="176" y="608"/>
                </a:lnTo>
                <a:lnTo>
                  <a:pt x="200" y="608"/>
                </a:lnTo>
                <a:lnTo>
                  <a:pt x="216" y="592"/>
                </a:lnTo>
                <a:lnTo>
                  <a:pt x="216" y="600"/>
                </a:lnTo>
                <a:lnTo>
                  <a:pt x="224" y="640"/>
                </a:lnTo>
                <a:lnTo>
                  <a:pt x="216" y="664"/>
                </a:lnTo>
                <a:lnTo>
                  <a:pt x="208" y="680"/>
                </a:lnTo>
                <a:lnTo>
                  <a:pt x="200" y="680"/>
                </a:lnTo>
                <a:lnTo>
                  <a:pt x="192" y="680"/>
                </a:lnTo>
                <a:lnTo>
                  <a:pt x="208" y="696"/>
                </a:lnTo>
                <a:lnTo>
                  <a:pt x="240" y="680"/>
                </a:lnTo>
                <a:lnTo>
                  <a:pt x="248" y="696"/>
                </a:lnTo>
                <a:lnTo>
                  <a:pt x="264" y="696"/>
                </a:lnTo>
                <a:lnTo>
                  <a:pt x="280" y="720"/>
                </a:lnTo>
                <a:lnTo>
                  <a:pt x="288" y="720"/>
                </a:lnTo>
                <a:lnTo>
                  <a:pt x="296" y="712"/>
                </a:lnTo>
                <a:lnTo>
                  <a:pt x="296" y="696"/>
                </a:lnTo>
                <a:lnTo>
                  <a:pt x="304" y="688"/>
                </a:lnTo>
                <a:lnTo>
                  <a:pt x="304" y="680"/>
                </a:lnTo>
                <a:lnTo>
                  <a:pt x="312" y="688"/>
                </a:lnTo>
                <a:lnTo>
                  <a:pt x="312" y="704"/>
                </a:lnTo>
                <a:lnTo>
                  <a:pt x="320" y="704"/>
                </a:lnTo>
                <a:lnTo>
                  <a:pt x="352" y="704"/>
                </a:lnTo>
                <a:lnTo>
                  <a:pt x="328" y="720"/>
                </a:lnTo>
                <a:lnTo>
                  <a:pt x="328" y="736"/>
                </a:lnTo>
                <a:lnTo>
                  <a:pt x="320" y="760"/>
                </a:lnTo>
                <a:lnTo>
                  <a:pt x="296" y="776"/>
                </a:lnTo>
                <a:lnTo>
                  <a:pt x="272" y="808"/>
                </a:lnTo>
                <a:lnTo>
                  <a:pt x="224" y="832"/>
                </a:lnTo>
                <a:lnTo>
                  <a:pt x="224" y="848"/>
                </a:lnTo>
                <a:lnTo>
                  <a:pt x="216" y="856"/>
                </a:lnTo>
                <a:lnTo>
                  <a:pt x="208" y="848"/>
                </a:lnTo>
                <a:lnTo>
                  <a:pt x="192" y="840"/>
                </a:lnTo>
                <a:lnTo>
                  <a:pt x="160" y="848"/>
                </a:lnTo>
                <a:lnTo>
                  <a:pt x="152" y="864"/>
                </a:lnTo>
                <a:lnTo>
                  <a:pt x="128" y="872"/>
                </a:lnTo>
                <a:lnTo>
                  <a:pt x="80" y="888"/>
                </a:lnTo>
                <a:lnTo>
                  <a:pt x="48" y="904"/>
                </a:lnTo>
                <a:lnTo>
                  <a:pt x="24" y="904"/>
                </a:lnTo>
                <a:lnTo>
                  <a:pt x="0" y="920"/>
                </a:lnTo>
                <a:lnTo>
                  <a:pt x="32" y="920"/>
                </a:lnTo>
                <a:lnTo>
                  <a:pt x="64" y="912"/>
                </a:lnTo>
                <a:lnTo>
                  <a:pt x="112" y="896"/>
                </a:lnTo>
                <a:lnTo>
                  <a:pt x="112" y="904"/>
                </a:lnTo>
                <a:lnTo>
                  <a:pt x="112" y="896"/>
                </a:lnTo>
                <a:lnTo>
                  <a:pt x="120" y="888"/>
                </a:lnTo>
                <a:lnTo>
                  <a:pt x="136" y="888"/>
                </a:lnTo>
                <a:lnTo>
                  <a:pt x="168" y="880"/>
                </a:lnTo>
                <a:lnTo>
                  <a:pt x="176" y="872"/>
                </a:lnTo>
                <a:lnTo>
                  <a:pt x="184" y="872"/>
                </a:lnTo>
                <a:lnTo>
                  <a:pt x="208" y="872"/>
                </a:lnTo>
                <a:lnTo>
                  <a:pt x="232" y="864"/>
                </a:lnTo>
                <a:lnTo>
                  <a:pt x="264" y="856"/>
                </a:lnTo>
                <a:lnTo>
                  <a:pt x="280" y="848"/>
                </a:lnTo>
                <a:lnTo>
                  <a:pt x="280" y="840"/>
                </a:lnTo>
                <a:lnTo>
                  <a:pt x="288" y="832"/>
                </a:lnTo>
                <a:lnTo>
                  <a:pt x="312" y="824"/>
                </a:lnTo>
                <a:lnTo>
                  <a:pt x="352" y="808"/>
                </a:lnTo>
                <a:lnTo>
                  <a:pt x="368" y="776"/>
                </a:lnTo>
                <a:lnTo>
                  <a:pt x="384" y="760"/>
                </a:lnTo>
                <a:lnTo>
                  <a:pt x="416" y="760"/>
                </a:lnTo>
                <a:lnTo>
                  <a:pt x="432" y="744"/>
                </a:lnTo>
                <a:lnTo>
                  <a:pt x="448" y="728"/>
                </a:lnTo>
                <a:lnTo>
                  <a:pt x="456" y="712"/>
                </a:lnTo>
                <a:lnTo>
                  <a:pt x="456" y="696"/>
                </a:lnTo>
                <a:lnTo>
                  <a:pt x="448" y="672"/>
                </a:lnTo>
                <a:lnTo>
                  <a:pt x="456" y="664"/>
                </a:lnTo>
                <a:lnTo>
                  <a:pt x="488" y="648"/>
                </a:lnTo>
                <a:lnTo>
                  <a:pt x="480" y="632"/>
                </a:lnTo>
                <a:lnTo>
                  <a:pt x="488" y="624"/>
                </a:lnTo>
                <a:lnTo>
                  <a:pt x="512" y="608"/>
                </a:lnTo>
                <a:lnTo>
                  <a:pt x="552" y="576"/>
                </a:lnTo>
                <a:lnTo>
                  <a:pt x="568" y="568"/>
                </a:lnTo>
                <a:lnTo>
                  <a:pt x="560" y="584"/>
                </a:lnTo>
                <a:lnTo>
                  <a:pt x="568" y="600"/>
                </a:lnTo>
                <a:lnTo>
                  <a:pt x="560" y="600"/>
                </a:lnTo>
                <a:lnTo>
                  <a:pt x="536" y="608"/>
                </a:lnTo>
                <a:lnTo>
                  <a:pt x="520" y="616"/>
                </a:lnTo>
                <a:lnTo>
                  <a:pt x="504" y="664"/>
                </a:lnTo>
                <a:lnTo>
                  <a:pt x="512" y="672"/>
                </a:lnTo>
                <a:lnTo>
                  <a:pt x="496" y="696"/>
                </a:lnTo>
                <a:lnTo>
                  <a:pt x="528" y="688"/>
                </a:lnTo>
                <a:lnTo>
                  <a:pt x="560" y="664"/>
                </a:lnTo>
                <a:lnTo>
                  <a:pt x="576" y="656"/>
                </a:lnTo>
                <a:lnTo>
                  <a:pt x="592" y="656"/>
                </a:lnTo>
                <a:lnTo>
                  <a:pt x="592" y="648"/>
                </a:lnTo>
                <a:lnTo>
                  <a:pt x="600" y="632"/>
                </a:lnTo>
                <a:lnTo>
                  <a:pt x="600" y="616"/>
                </a:lnTo>
                <a:lnTo>
                  <a:pt x="600" y="600"/>
                </a:lnTo>
                <a:lnTo>
                  <a:pt x="616" y="592"/>
                </a:lnTo>
                <a:lnTo>
                  <a:pt x="648" y="584"/>
                </a:lnTo>
                <a:lnTo>
                  <a:pt x="664" y="584"/>
                </a:lnTo>
                <a:lnTo>
                  <a:pt x="656" y="584"/>
                </a:lnTo>
                <a:lnTo>
                  <a:pt x="656" y="608"/>
                </a:lnTo>
                <a:lnTo>
                  <a:pt x="696" y="624"/>
                </a:lnTo>
                <a:lnTo>
                  <a:pt x="712" y="648"/>
                </a:lnTo>
                <a:lnTo>
                  <a:pt x="720" y="656"/>
                </a:lnTo>
                <a:lnTo>
                  <a:pt x="728" y="656"/>
                </a:lnTo>
                <a:lnTo>
                  <a:pt x="752" y="648"/>
                </a:lnTo>
                <a:lnTo>
                  <a:pt x="776" y="640"/>
                </a:lnTo>
                <a:lnTo>
                  <a:pt x="784" y="648"/>
                </a:lnTo>
                <a:lnTo>
                  <a:pt x="800" y="656"/>
                </a:lnTo>
                <a:lnTo>
                  <a:pt x="832" y="656"/>
                </a:lnTo>
                <a:lnTo>
                  <a:pt x="856" y="648"/>
                </a:lnTo>
                <a:lnTo>
                  <a:pt x="856" y="664"/>
                </a:lnTo>
                <a:lnTo>
                  <a:pt x="864" y="680"/>
                </a:lnTo>
                <a:lnTo>
                  <a:pt x="880" y="688"/>
                </a:lnTo>
                <a:lnTo>
                  <a:pt x="896" y="712"/>
                </a:lnTo>
                <a:lnTo>
                  <a:pt x="944" y="744"/>
                </a:lnTo>
                <a:lnTo>
                  <a:pt x="960" y="736"/>
                </a:lnTo>
                <a:lnTo>
                  <a:pt x="1000" y="736"/>
                </a:lnTo>
                <a:lnTo>
                  <a:pt x="1016" y="744"/>
                </a:lnTo>
                <a:lnTo>
                  <a:pt x="1032" y="760"/>
                </a:lnTo>
                <a:lnTo>
                  <a:pt x="1056" y="784"/>
                </a:lnTo>
                <a:lnTo>
                  <a:pt x="1072" y="792"/>
                </a:lnTo>
                <a:lnTo>
                  <a:pt x="1088" y="800"/>
                </a:lnTo>
                <a:lnTo>
                  <a:pt x="1104" y="824"/>
                </a:lnTo>
                <a:lnTo>
                  <a:pt x="1120" y="832"/>
                </a:lnTo>
                <a:lnTo>
                  <a:pt x="1128" y="824"/>
                </a:lnTo>
                <a:lnTo>
                  <a:pt x="1152" y="872"/>
                </a:lnTo>
                <a:lnTo>
                  <a:pt x="1168" y="888"/>
                </a:lnTo>
                <a:lnTo>
                  <a:pt x="1184" y="880"/>
                </a:lnTo>
                <a:lnTo>
                  <a:pt x="1184" y="848"/>
                </a:lnTo>
                <a:lnTo>
                  <a:pt x="1176" y="824"/>
                </a:lnTo>
                <a:lnTo>
                  <a:pt x="1160" y="816"/>
                </a:lnTo>
                <a:lnTo>
                  <a:pt x="1112" y="800"/>
                </a:lnTo>
                <a:lnTo>
                  <a:pt x="1104" y="792"/>
                </a:lnTo>
                <a:lnTo>
                  <a:pt x="1096" y="776"/>
                </a:lnTo>
                <a:lnTo>
                  <a:pt x="1064" y="744"/>
                </a:lnTo>
                <a:lnTo>
                  <a:pt x="1032" y="704"/>
                </a:lnTo>
                <a:lnTo>
                  <a:pt x="984" y="648"/>
                </a:lnTo>
                <a:lnTo>
                  <a:pt x="968" y="640"/>
                </a:lnTo>
                <a:lnTo>
                  <a:pt x="952" y="648"/>
                </a:lnTo>
                <a:lnTo>
                  <a:pt x="920" y="680"/>
                </a:lnTo>
                <a:lnTo>
                  <a:pt x="912" y="680"/>
                </a:lnTo>
                <a:lnTo>
                  <a:pt x="904" y="672"/>
                </a:lnTo>
                <a:lnTo>
                  <a:pt x="880" y="656"/>
                </a:lnTo>
                <a:lnTo>
                  <a:pt x="864" y="632"/>
                </a:lnTo>
                <a:lnTo>
                  <a:pt x="848" y="616"/>
                </a:lnTo>
                <a:lnTo>
                  <a:pt x="824" y="624"/>
                </a:lnTo>
                <a:lnTo>
                  <a:pt x="808" y="616"/>
                </a:lnTo>
                <a:lnTo>
                  <a:pt x="800" y="59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reeform 207"/>
          <p:cNvSpPr>
            <a:spLocks/>
          </p:cNvSpPr>
          <p:nvPr/>
        </p:nvSpPr>
        <p:spPr bwMode="auto">
          <a:xfrm>
            <a:off x="6099175" y="2654300"/>
            <a:ext cx="788988" cy="482600"/>
          </a:xfrm>
          <a:custGeom>
            <a:avLst/>
            <a:gdLst>
              <a:gd name="T0" fmla="*/ 2147483647 w 500"/>
              <a:gd name="T1" fmla="*/ 2147483647 h 327"/>
              <a:gd name="T2" fmla="*/ 2147483647 w 500"/>
              <a:gd name="T3" fmla="*/ 2147483647 h 327"/>
              <a:gd name="T4" fmla="*/ 2147483647 w 500"/>
              <a:gd name="T5" fmla="*/ 2147483647 h 327"/>
              <a:gd name="T6" fmla="*/ 2147483647 w 500"/>
              <a:gd name="T7" fmla="*/ 2147483647 h 327"/>
              <a:gd name="T8" fmla="*/ 2147483647 w 500"/>
              <a:gd name="T9" fmla="*/ 2147483647 h 327"/>
              <a:gd name="T10" fmla="*/ 2147483647 w 500"/>
              <a:gd name="T11" fmla="*/ 2147483647 h 327"/>
              <a:gd name="T12" fmla="*/ 2147483647 w 500"/>
              <a:gd name="T13" fmla="*/ 2147483647 h 327"/>
              <a:gd name="T14" fmla="*/ 2147483647 w 500"/>
              <a:gd name="T15" fmla="*/ 2147483647 h 327"/>
              <a:gd name="T16" fmla="*/ 2147483647 w 500"/>
              <a:gd name="T17" fmla="*/ 2147483647 h 327"/>
              <a:gd name="T18" fmla="*/ 2147483647 w 500"/>
              <a:gd name="T19" fmla="*/ 2147483647 h 327"/>
              <a:gd name="T20" fmla="*/ 2147483647 w 500"/>
              <a:gd name="T21" fmla="*/ 2147483647 h 327"/>
              <a:gd name="T22" fmla="*/ 2147483647 w 500"/>
              <a:gd name="T23" fmla="*/ 2147483647 h 327"/>
              <a:gd name="T24" fmla="*/ 2147483647 w 500"/>
              <a:gd name="T25" fmla="*/ 2147483647 h 327"/>
              <a:gd name="T26" fmla="*/ 2147483647 w 500"/>
              <a:gd name="T27" fmla="*/ 2147483647 h 327"/>
              <a:gd name="T28" fmla="*/ 2147483647 w 500"/>
              <a:gd name="T29" fmla="*/ 2147483647 h 327"/>
              <a:gd name="T30" fmla="*/ 2147483647 w 500"/>
              <a:gd name="T31" fmla="*/ 2147483647 h 327"/>
              <a:gd name="T32" fmla="*/ 2147483647 w 500"/>
              <a:gd name="T33" fmla="*/ 2147483647 h 327"/>
              <a:gd name="T34" fmla="*/ 2147483647 w 500"/>
              <a:gd name="T35" fmla="*/ 2147483647 h 327"/>
              <a:gd name="T36" fmla="*/ 2147483647 w 500"/>
              <a:gd name="T37" fmla="*/ 2147483647 h 327"/>
              <a:gd name="T38" fmla="*/ 2147483647 w 500"/>
              <a:gd name="T39" fmla="*/ 2147483647 h 327"/>
              <a:gd name="T40" fmla="*/ 2147483647 w 500"/>
              <a:gd name="T41" fmla="*/ 2147483647 h 327"/>
              <a:gd name="T42" fmla="*/ 2147483647 w 500"/>
              <a:gd name="T43" fmla="*/ 2147483647 h 327"/>
              <a:gd name="T44" fmla="*/ 2147483647 w 500"/>
              <a:gd name="T45" fmla="*/ 0 h 327"/>
              <a:gd name="T46" fmla="*/ 2147483647 w 500"/>
              <a:gd name="T47" fmla="*/ 2147483647 h 327"/>
              <a:gd name="T48" fmla="*/ 2147483647 w 500"/>
              <a:gd name="T49" fmla="*/ 2147483647 h 327"/>
              <a:gd name="T50" fmla="*/ 2147483647 w 500"/>
              <a:gd name="T51" fmla="*/ 2147483647 h 327"/>
              <a:gd name="T52" fmla="*/ 2147483647 w 500"/>
              <a:gd name="T53" fmla="*/ 2147483647 h 327"/>
              <a:gd name="T54" fmla="*/ 2147483647 w 500"/>
              <a:gd name="T55" fmla="*/ 2147483647 h 327"/>
              <a:gd name="T56" fmla="*/ 2147483647 w 500"/>
              <a:gd name="T57" fmla="*/ 2147483647 h 327"/>
              <a:gd name="T58" fmla="*/ 2147483647 w 500"/>
              <a:gd name="T59" fmla="*/ 2147483647 h 327"/>
              <a:gd name="T60" fmla="*/ 2147483647 w 500"/>
              <a:gd name="T61" fmla="*/ 2147483647 h 327"/>
              <a:gd name="T62" fmla="*/ 2147483647 w 500"/>
              <a:gd name="T63" fmla="*/ 2147483647 h 327"/>
              <a:gd name="T64" fmla="*/ 2147483647 w 500"/>
              <a:gd name="T65" fmla="*/ 2147483647 h 327"/>
              <a:gd name="T66" fmla="*/ 2147483647 w 500"/>
              <a:gd name="T67" fmla="*/ 2147483647 h 327"/>
              <a:gd name="T68" fmla="*/ 2147483647 w 500"/>
              <a:gd name="T69" fmla="*/ 2147483647 h 327"/>
              <a:gd name="T70" fmla="*/ 2147483647 w 500"/>
              <a:gd name="T71" fmla="*/ 2147483647 h 327"/>
              <a:gd name="T72" fmla="*/ 2147483647 w 500"/>
              <a:gd name="T73" fmla="*/ 2147483647 h 327"/>
              <a:gd name="T74" fmla="*/ 2147483647 w 500"/>
              <a:gd name="T75" fmla="*/ 2147483647 h 327"/>
              <a:gd name="T76" fmla="*/ 2147483647 w 500"/>
              <a:gd name="T77" fmla="*/ 2147483647 h 327"/>
              <a:gd name="T78" fmla="*/ 2147483647 w 500"/>
              <a:gd name="T79" fmla="*/ 2147483647 h 327"/>
              <a:gd name="T80" fmla="*/ 2147483647 w 500"/>
              <a:gd name="T81" fmla="*/ 2147483647 h 327"/>
              <a:gd name="T82" fmla="*/ 2147483647 w 500"/>
              <a:gd name="T83" fmla="*/ 2147483647 h 327"/>
              <a:gd name="T84" fmla="*/ 2147483647 w 500"/>
              <a:gd name="T85" fmla="*/ 2147483647 h 327"/>
              <a:gd name="T86" fmla="*/ 2147483647 w 500"/>
              <a:gd name="T87" fmla="*/ 2147483647 h 327"/>
              <a:gd name="T88" fmla="*/ 2147483647 w 500"/>
              <a:gd name="T89" fmla="*/ 2147483647 h 327"/>
              <a:gd name="T90" fmla="*/ 2147483647 w 500"/>
              <a:gd name="T91" fmla="*/ 2147483647 h 327"/>
              <a:gd name="T92" fmla="*/ 2147483647 w 500"/>
              <a:gd name="T93" fmla="*/ 2147483647 h 327"/>
              <a:gd name="T94" fmla="*/ 2147483647 w 500"/>
              <a:gd name="T95" fmla="*/ 2147483647 h 327"/>
              <a:gd name="T96" fmla="*/ 2147483647 w 500"/>
              <a:gd name="T97" fmla="*/ 2147483647 h 327"/>
              <a:gd name="T98" fmla="*/ 2147483647 w 500"/>
              <a:gd name="T99" fmla="*/ 2147483647 h 327"/>
              <a:gd name="T100" fmla="*/ 2147483647 w 500"/>
              <a:gd name="T101" fmla="*/ 2147483647 h 327"/>
              <a:gd name="T102" fmla="*/ 2147483647 w 500"/>
              <a:gd name="T103" fmla="*/ 2147483647 h 327"/>
              <a:gd name="T104" fmla="*/ 2147483647 w 500"/>
              <a:gd name="T105" fmla="*/ 2147483647 h 327"/>
              <a:gd name="T106" fmla="*/ 2147483647 w 500"/>
              <a:gd name="T107" fmla="*/ 2147483647 h 327"/>
              <a:gd name="T108" fmla="*/ 2147483647 w 500"/>
              <a:gd name="T109" fmla="*/ 2147483647 h 327"/>
              <a:gd name="T110" fmla="*/ 2147483647 w 500"/>
              <a:gd name="T111" fmla="*/ 2147483647 h 327"/>
              <a:gd name="T112" fmla="*/ 2147483647 w 500"/>
              <a:gd name="T113" fmla="*/ 2147483647 h 327"/>
              <a:gd name="T114" fmla="*/ 2147483647 w 500"/>
              <a:gd name="T115" fmla="*/ 2147483647 h 327"/>
              <a:gd name="T116" fmla="*/ 2147483647 w 500"/>
              <a:gd name="T117" fmla="*/ 2147483647 h 327"/>
              <a:gd name="T118" fmla="*/ 2147483647 w 500"/>
              <a:gd name="T119" fmla="*/ 2147483647 h 32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0"/>
              <a:gd name="T181" fmla="*/ 0 h 327"/>
              <a:gd name="T182" fmla="*/ 500 w 500"/>
              <a:gd name="T183" fmla="*/ 327 h 32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0" h="327">
                <a:moveTo>
                  <a:pt x="328" y="271"/>
                </a:moveTo>
                <a:lnTo>
                  <a:pt x="334" y="270"/>
                </a:lnTo>
                <a:lnTo>
                  <a:pt x="335" y="270"/>
                </a:lnTo>
                <a:lnTo>
                  <a:pt x="345" y="267"/>
                </a:lnTo>
                <a:lnTo>
                  <a:pt x="349" y="266"/>
                </a:lnTo>
                <a:lnTo>
                  <a:pt x="359" y="264"/>
                </a:lnTo>
                <a:lnTo>
                  <a:pt x="361" y="263"/>
                </a:lnTo>
                <a:lnTo>
                  <a:pt x="365" y="263"/>
                </a:lnTo>
                <a:lnTo>
                  <a:pt x="368" y="263"/>
                </a:lnTo>
                <a:lnTo>
                  <a:pt x="388" y="258"/>
                </a:lnTo>
                <a:lnTo>
                  <a:pt x="389" y="258"/>
                </a:lnTo>
                <a:lnTo>
                  <a:pt x="397" y="256"/>
                </a:lnTo>
                <a:lnTo>
                  <a:pt x="408" y="253"/>
                </a:lnTo>
                <a:lnTo>
                  <a:pt x="418" y="251"/>
                </a:lnTo>
                <a:lnTo>
                  <a:pt x="425" y="249"/>
                </a:lnTo>
                <a:lnTo>
                  <a:pt x="426" y="246"/>
                </a:lnTo>
                <a:lnTo>
                  <a:pt x="438" y="234"/>
                </a:lnTo>
                <a:lnTo>
                  <a:pt x="439" y="234"/>
                </a:lnTo>
                <a:lnTo>
                  <a:pt x="444" y="233"/>
                </a:lnTo>
                <a:lnTo>
                  <a:pt x="453" y="234"/>
                </a:lnTo>
                <a:lnTo>
                  <a:pt x="456" y="231"/>
                </a:lnTo>
                <a:lnTo>
                  <a:pt x="465" y="226"/>
                </a:lnTo>
                <a:lnTo>
                  <a:pt x="468" y="224"/>
                </a:lnTo>
                <a:lnTo>
                  <a:pt x="468" y="223"/>
                </a:lnTo>
                <a:lnTo>
                  <a:pt x="474" y="220"/>
                </a:lnTo>
                <a:lnTo>
                  <a:pt x="474" y="219"/>
                </a:lnTo>
                <a:lnTo>
                  <a:pt x="472" y="212"/>
                </a:lnTo>
                <a:lnTo>
                  <a:pt x="476" y="208"/>
                </a:lnTo>
                <a:lnTo>
                  <a:pt x="476" y="206"/>
                </a:lnTo>
                <a:lnTo>
                  <a:pt x="480" y="202"/>
                </a:lnTo>
                <a:lnTo>
                  <a:pt x="482" y="201"/>
                </a:lnTo>
                <a:lnTo>
                  <a:pt x="490" y="195"/>
                </a:lnTo>
                <a:lnTo>
                  <a:pt x="493" y="190"/>
                </a:lnTo>
                <a:lnTo>
                  <a:pt x="499" y="185"/>
                </a:lnTo>
                <a:lnTo>
                  <a:pt x="487" y="176"/>
                </a:lnTo>
                <a:lnTo>
                  <a:pt x="483" y="172"/>
                </a:lnTo>
                <a:lnTo>
                  <a:pt x="478" y="169"/>
                </a:lnTo>
                <a:lnTo>
                  <a:pt x="475" y="165"/>
                </a:lnTo>
                <a:lnTo>
                  <a:pt x="457" y="147"/>
                </a:lnTo>
                <a:lnTo>
                  <a:pt x="451" y="147"/>
                </a:lnTo>
                <a:lnTo>
                  <a:pt x="451" y="145"/>
                </a:lnTo>
                <a:lnTo>
                  <a:pt x="450" y="145"/>
                </a:lnTo>
                <a:lnTo>
                  <a:pt x="447" y="130"/>
                </a:lnTo>
                <a:lnTo>
                  <a:pt x="456" y="113"/>
                </a:lnTo>
                <a:lnTo>
                  <a:pt x="447" y="105"/>
                </a:lnTo>
                <a:lnTo>
                  <a:pt x="447" y="104"/>
                </a:lnTo>
                <a:lnTo>
                  <a:pt x="454" y="92"/>
                </a:lnTo>
                <a:lnTo>
                  <a:pt x="457" y="88"/>
                </a:lnTo>
                <a:lnTo>
                  <a:pt x="454" y="90"/>
                </a:lnTo>
                <a:lnTo>
                  <a:pt x="461" y="79"/>
                </a:lnTo>
                <a:lnTo>
                  <a:pt x="461" y="70"/>
                </a:lnTo>
                <a:lnTo>
                  <a:pt x="468" y="58"/>
                </a:lnTo>
                <a:lnTo>
                  <a:pt x="472" y="56"/>
                </a:lnTo>
                <a:lnTo>
                  <a:pt x="471" y="55"/>
                </a:lnTo>
                <a:lnTo>
                  <a:pt x="465" y="49"/>
                </a:lnTo>
                <a:lnTo>
                  <a:pt x="456" y="49"/>
                </a:lnTo>
                <a:lnTo>
                  <a:pt x="444" y="45"/>
                </a:lnTo>
                <a:lnTo>
                  <a:pt x="436" y="37"/>
                </a:lnTo>
                <a:lnTo>
                  <a:pt x="438" y="34"/>
                </a:lnTo>
                <a:lnTo>
                  <a:pt x="435" y="22"/>
                </a:lnTo>
                <a:lnTo>
                  <a:pt x="424" y="12"/>
                </a:lnTo>
                <a:lnTo>
                  <a:pt x="422" y="11"/>
                </a:lnTo>
                <a:lnTo>
                  <a:pt x="415" y="12"/>
                </a:lnTo>
                <a:lnTo>
                  <a:pt x="404" y="0"/>
                </a:lnTo>
                <a:lnTo>
                  <a:pt x="403" y="0"/>
                </a:lnTo>
                <a:lnTo>
                  <a:pt x="395" y="2"/>
                </a:lnTo>
                <a:lnTo>
                  <a:pt x="370" y="8"/>
                </a:lnTo>
                <a:lnTo>
                  <a:pt x="354" y="11"/>
                </a:lnTo>
                <a:lnTo>
                  <a:pt x="346" y="12"/>
                </a:lnTo>
                <a:lnTo>
                  <a:pt x="345" y="13"/>
                </a:lnTo>
                <a:lnTo>
                  <a:pt x="342" y="13"/>
                </a:lnTo>
                <a:lnTo>
                  <a:pt x="335" y="15"/>
                </a:lnTo>
                <a:lnTo>
                  <a:pt x="325" y="18"/>
                </a:lnTo>
                <a:lnTo>
                  <a:pt x="311" y="20"/>
                </a:lnTo>
                <a:lnTo>
                  <a:pt x="292" y="24"/>
                </a:lnTo>
                <a:lnTo>
                  <a:pt x="285" y="26"/>
                </a:lnTo>
                <a:lnTo>
                  <a:pt x="282" y="26"/>
                </a:lnTo>
                <a:lnTo>
                  <a:pt x="278" y="27"/>
                </a:lnTo>
                <a:lnTo>
                  <a:pt x="270" y="29"/>
                </a:lnTo>
                <a:lnTo>
                  <a:pt x="237" y="36"/>
                </a:lnTo>
                <a:lnTo>
                  <a:pt x="228" y="38"/>
                </a:lnTo>
                <a:lnTo>
                  <a:pt x="227" y="38"/>
                </a:lnTo>
                <a:lnTo>
                  <a:pt x="220" y="40"/>
                </a:lnTo>
                <a:lnTo>
                  <a:pt x="217" y="40"/>
                </a:lnTo>
                <a:lnTo>
                  <a:pt x="205" y="43"/>
                </a:lnTo>
                <a:lnTo>
                  <a:pt x="188" y="45"/>
                </a:lnTo>
                <a:lnTo>
                  <a:pt x="181" y="47"/>
                </a:lnTo>
                <a:lnTo>
                  <a:pt x="177" y="48"/>
                </a:lnTo>
                <a:lnTo>
                  <a:pt x="173" y="48"/>
                </a:lnTo>
                <a:lnTo>
                  <a:pt x="149" y="54"/>
                </a:lnTo>
                <a:lnTo>
                  <a:pt x="130" y="56"/>
                </a:lnTo>
                <a:lnTo>
                  <a:pt x="126" y="58"/>
                </a:lnTo>
                <a:lnTo>
                  <a:pt x="120" y="59"/>
                </a:lnTo>
                <a:lnTo>
                  <a:pt x="119" y="59"/>
                </a:lnTo>
                <a:lnTo>
                  <a:pt x="115" y="59"/>
                </a:lnTo>
                <a:lnTo>
                  <a:pt x="105" y="62"/>
                </a:lnTo>
                <a:lnTo>
                  <a:pt x="83" y="66"/>
                </a:lnTo>
                <a:lnTo>
                  <a:pt x="72" y="69"/>
                </a:lnTo>
                <a:lnTo>
                  <a:pt x="67" y="69"/>
                </a:lnTo>
                <a:lnTo>
                  <a:pt x="59" y="70"/>
                </a:lnTo>
                <a:lnTo>
                  <a:pt x="54" y="41"/>
                </a:lnTo>
                <a:lnTo>
                  <a:pt x="26" y="62"/>
                </a:lnTo>
                <a:lnTo>
                  <a:pt x="5" y="80"/>
                </a:lnTo>
                <a:lnTo>
                  <a:pt x="0" y="83"/>
                </a:lnTo>
                <a:lnTo>
                  <a:pt x="2" y="94"/>
                </a:lnTo>
                <a:lnTo>
                  <a:pt x="2" y="97"/>
                </a:lnTo>
                <a:lnTo>
                  <a:pt x="5" y="112"/>
                </a:lnTo>
                <a:lnTo>
                  <a:pt x="6" y="120"/>
                </a:lnTo>
                <a:lnTo>
                  <a:pt x="9" y="134"/>
                </a:lnTo>
                <a:lnTo>
                  <a:pt x="9" y="135"/>
                </a:lnTo>
                <a:lnTo>
                  <a:pt x="11" y="148"/>
                </a:lnTo>
                <a:lnTo>
                  <a:pt x="13" y="156"/>
                </a:lnTo>
                <a:lnTo>
                  <a:pt x="15" y="173"/>
                </a:lnTo>
                <a:lnTo>
                  <a:pt x="16" y="174"/>
                </a:lnTo>
                <a:lnTo>
                  <a:pt x="18" y="188"/>
                </a:lnTo>
                <a:lnTo>
                  <a:pt x="19" y="191"/>
                </a:lnTo>
                <a:lnTo>
                  <a:pt x="20" y="199"/>
                </a:lnTo>
                <a:lnTo>
                  <a:pt x="20" y="202"/>
                </a:lnTo>
                <a:lnTo>
                  <a:pt x="20" y="203"/>
                </a:lnTo>
                <a:lnTo>
                  <a:pt x="23" y="210"/>
                </a:lnTo>
                <a:lnTo>
                  <a:pt x="23" y="217"/>
                </a:lnTo>
                <a:lnTo>
                  <a:pt x="24" y="227"/>
                </a:lnTo>
                <a:lnTo>
                  <a:pt x="24" y="228"/>
                </a:lnTo>
                <a:lnTo>
                  <a:pt x="26" y="233"/>
                </a:lnTo>
                <a:lnTo>
                  <a:pt x="27" y="244"/>
                </a:lnTo>
                <a:lnTo>
                  <a:pt x="29" y="246"/>
                </a:lnTo>
                <a:lnTo>
                  <a:pt x="29" y="249"/>
                </a:lnTo>
                <a:lnTo>
                  <a:pt x="30" y="252"/>
                </a:lnTo>
                <a:lnTo>
                  <a:pt x="31" y="269"/>
                </a:lnTo>
                <a:lnTo>
                  <a:pt x="33" y="270"/>
                </a:lnTo>
                <a:lnTo>
                  <a:pt x="34" y="278"/>
                </a:lnTo>
                <a:lnTo>
                  <a:pt x="34" y="280"/>
                </a:lnTo>
                <a:lnTo>
                  <a:pt x="36" y="289"/>
                </a:lnTo>
                <a:lnTo>
                  <a:pt x="37" y="294"/>
                </a:lnTo>
                <a:lnTo>
                  <a:pt x="37" y="296"/>
                </a:lnTo>
                <a:lnTo>
                  <a:pt x="37" y="299"/>
                </a:lnTo>
                <a:lnTo>
                  <a:pt x="41" y="323"/>
                </a:lnTo>
                <a:lnTo>
                  <a:pt x="41" y="324"/>
                </a:lnTo>
                <a:lnTo>
                  <a:pt x="42" y="326"/>
                </a:lnTo>
                <a:lnTo>
                  <a:pt x="44" y="326"/>
                </a:lnTo>
                <a:lnTo>
                  <a:pt x="51" y="324"/>
                </a:lnTo>
                <a:lnTo>
                  <a:pt x="54" y="324"/>
                </a:lnTo>
                <a:lnTo>
                  <a:pt x="54" y="323"/>
                </a:lnTo>
                <a:lnTo>
                  <a:pt x="91" y="317"/>
                </a:lnTo>
                <a:lnTo>
                  <a:pt x="94" y="316"/>
                </a:lnTo>
                <a:lnTo>
                  <a:pt x="99" y="314"/>
                </a:lnTo>
                <a:lnTo>
                  <a:pt x="103" y="314"/>
                </a:lnTo>
                <a:lnTo>
                  <a:pt x="117" y="312"/>
                </a:lnTo>
                <a:lnTo>
                  <a:pt x="120" y="312"/>
                </a:lnTo>
                <a:lnTo>
                  <a:pt x="127" y="310"/>
                </a:lnTo>
                <a:lnTo>
                  <a:pt x="130" y="310"/>
                </a:lnTo>
                <a:lnTo>
                  <a:pt x="133" y="309"/>
                </a:lnTo>
                <a:lnTo>
                  <a:pt x="134" y="309"/>
                </a:lnTo>
                <a:lnTo>
                  <a:pt x="159" y="305"/>
                </a:lnTo>
                <a:lnTo>
                  <a:pt x="162" y="303"/>
                </a:lnTo>
                <a:lnTo>
                  <a:pt x="173" y="302"/>
                </a:lnTo>
                <a:lnTo>
                  <a:pt x="176" y="301"/>
                </a:lnTo>
                <a:lnTo>
                  <a:pt x="177" y="301"/>
                </a:lnTo>
                <a:lnTo>
                  <a:pt x="181" y="301"/>
                </a:lnTo>
                <a:lnTo>
                  <a:pt x="203" y="296"/>
                </a:lnTo>
                <a:lnTo>
                  <a:pt x="206" y="295"/>
                </a:lnTo>
                <a:lnTo>
                  <a:pt x="216" y="294"/>
                </a:lnTo>
                <a:lnTo>
                  <a:pt x="219" y="292"/>
                </a:lnTo>
                <a:lnTo>
                  <a:pt x="225" y="291"/>
                </a:lnTo>
                <a:lnTo>
                  <a:pt x="227" y="291"/>
                </a:lnTo>
                <a:lnTo>
                  <a:pt x="238" y="289"/>
                </a:lnTo>
                <a:lnTo>
                  <a:pt x="246" y="287"/>
                </a:lnTo>
                <a:lnTo>
                  <a:pt x="286" y="280"/>
                </a:lnTo>
                <a:lnTo>
                  <a:pt x="289" y="280"/>
                </a:lnTo>
                <a:lnTo>
                  <a:pt x="289" y="278"/>
                </a:lnTo>
                <a:lnTo>
                  <a:pt x="292" y="278"/>
                </a:lnTo>
                <a:lnTo>
                  <a:pt x="302" y="277"/>
                </a:lnTo>
                <a:lnTo>
                  <a:pt x="310" y="274"/>
                </a:lnTo>
                <a:lnTo>
                  <a:pt x="322" y="273"/>
                </a:lnTo>
                <a:lnTo>
                  <a:pt x="328" y="271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208"/>
          <p:cNvSpPr>
            <a:spLocks/>
          </p:cNvSpPr>
          <p:nvPr/>
        </p:nvSpPr>
        <p:spPr bwMode="auto">
          <a:xfrm>
            <a:off x="6969125" y="2547938"/>
            <a:ext cx="236538" cy="217487"/>
          </a:xfrm>
          <a:custGeom>
            <a:avLst/>
            <a:gdLst>
              <a:gd name="T0" fmla="*/ 2147483647 w 149"/>
              <a:gd name="T1" fmla="*/ 2147483647 h 148"/>
              <a:gd name="T2" fmla="*/ 2147483647 w 149"/>
              <a:gd name="T3" fmla="*/ 2147483647 h 148"/>
              <a:gd name="T4" fmla="*/ 2147483647 w 149"/>
              <a:gd name="T5" fmla="*/ 2147483647 h 148"/>
              <a:gd name="T6" fmla="*/ 2147483647 w 149"/>
              <a:gd name="T7" fmla="*/ 2147483647 h 148"/>
              <a:gd name="T8" fmla="*/ 2147483647 w 149"/>
              <a:gd name="T9" fmla="*/ 2147483647 h 148"/>
              <a:gd name="T10" fmla="*/ 2147483647 w 149"/>
              <a:gd name="T11" fmla="*/ 2147483647 h 148"/>
              <a:gd name="T12" fmla="*/ 2147483647 w 149"/>
              <a:gd name="T13" fmla="*/ 2147483647 h 148"/>
              <a:gd name="T14" fmla="*/ 2147483647 w 149"/>
              <a:gd name="T15" fmla="*/ 2147483647 h 148"/>
              <a:gd name="T16" fmla="*/ 2147483647 w 149"/>
              <a:gd name="T17" fmla="*/ 2147483647 h 148"/>
              <a:gd name="T18" fmla="*/ 2147483647 w 149"/>
              <a:gd name="T19" fmla="*/ 2147483647 h 148"/>
              <a:gd name="T20" fmla="*/ 2147483647 w 149"/>
              <a:gd name="T21" fmla="*/ 2147483647 h 148"/>
              <a:gd name="T22" fmla="*/ 2147483647 w 149"/>
              <a:gd name="T23" fmla="*/ 2147483647 h 148"/>
              <a:gd name="T24" fmla="*/ 2147483647 w 149"/>
              <a:gd name="T25" fmla="*/ 2147483647 h 148"/>
              <a:gd name="T26" fmla="*/ 2147483647 w 149"/>
              <a:gd name="T27" fmla="*/ 2147483647 h 148"/>
              <a:gd name="T28" fmla="*/ 2147483647 w 149"/>
              <a:gd name="T29" fmla="*/ 2147483647 h 148"/>
              <a:gd name="T30" fmla="*/ 2147483647 w 149"/>
              <a:gd name="T31" fmla="*/ 2147483647 h 148"/>
              <a:gd name="T32" fmla="*/ 2147483647 w 149"/>
              <a:gd name="T33" fmla="*/ 2147483647 h 148"/>
              <a:gd name="T34" fmla="*/ 2147483647 w 149"/>
              <a:gd name="T35" fmla="*/ 2147483647 h 148"/>
              <a:gd name="T36" fmla="*/ 2147483647 w 149"/>
              <a:gd name="T37" fmla="*/ 2147483647 h 148"/>
              <a:gd name="T38" fmla="*/ 2147483647 w 149"/>
              <a:gd name="T39" fmla="*/ 2147483647 h 148"/>
              <a:gd name="T40" fmla="*/ 2147483647 w 149"/>
              <a:gd name="T41" fmla="*/ 2147483647 h 148"/>
              <a:gd name="T42" fmla="*/ 2147483647 w 149"/>
              <a:gd name="T43" fmla="*/ 0 h 148"/>
              <a:gd name="T44" fmla="*/ 2147483647 w 149"/>
              <a:gd name="T45" fmla="*/ 2147483647 h 148"/>
              <a:gd name="T46" fmla="*/ 2147483647 w 149"/>
              <a:gd name="T47" fmla="*/ 2147483647 h 148"/>
              <a:gd name="T48" fmla="*/ 2147483647 w 149"/>
              <a:gd name="T49" fmla="*/ 2147483647 h 148"/>
              <a:gd name="T50" fmla="*/ 2147483647 w 149"/>
              <a:gd name="T51" fmla="*/ 2147483647 h 148"/>
              <a:gd name="T52" fmla="*/ 2147483647 w 149"/>
              <a:gd name="T53" fmla="*/ 2147483647 h 148"/>
              <a:gd name="T54" fmla="*/ 2147483647 w 149"/>
              <a:gd name="T55" fmla="*/ 2147483647 h 148"/>
              <a:gd name="T56" fmla="*/ 2147483647 w 149"/>
              <a:gd name="T57" fmla="*/ 2147483647 h 148"/>
              <a:gd name="T58" fmla="*/ 2147483647 w 149"/>
              <a:gd name="T59" fmla="*/ 2147483647 h 148"/>
              <a:gd name="T60" fmla="*/ 2147483647 w 149"/>
              <a:gd name="T61" fmla="*/ 2147483647 h 148"/>
              <a:gd name="T62" fmla="*/ 2147483647 w 149"/>
              <a:gd name="T63" fmla="*/ 2147483647 h 148"/>
              <a:gd name="T64" fmla="*/ 2147483647 w 149"/>
              <a:gd name="T65" fmla="*/ 2147483647 h 148"/>
              <a:gd name="T66" fmla="*/ 2147483647 w 149"/>
              <a:gd name="T67" fmla="*/ 2147483647 h 148"/>
              <a:gd name="T68" fmla="*/ 2147483647 w 149"/>
              <a:gd name="T69" fmla="*/ 2147483647 h 148"/>
              <a:gd name="T70" fmla="*/ 2147483647 w 149"/>
              <a:gd name="T71" fmla="*/ 2147483647 h 148"/>
              <a:gd name="T72" fmla="*/ 0 w 149"/>
              <a:gd name="T73" fmla="*/ 2147483647 h 148"/>
              <a:gd name="T74" fmla="*/ 2147483647 w 149"/>
              <a:gd name="T75" fmla="*/ 2147483647 h 148"/>
              <a:gd name="T76" fmla="*/ 2147483647 w 149"/>
              <a:gd name="T77" fmla="*/ 2147483647 h 148"/>
              <a:gd name="T78" fmla="*/ 2147483647 w 149"/>
              <a:gd name="T79" fmla="*/ 2147483647 h 148"/>
              <a:gd name="T80" fmla="*/ 2147483647 w 149"/>
              <a:gd name="T81" fmla="*/ 2147483647 h 148"/>
              <a:gd name="T82" fmla="*/ 2147483647 w 149"/>
              <a:gd name="T83" fmla="*/ 2147483647 h 148"/>
              <a:gd name="T84" fmla="*/ 2147483647 w 149"/>
              <a:gd name="T85" fmla="*/ 2147483647 h 148"/>
              <a:gd name="T86" fmla="*/ 2147483647 w 149"/>
              <a:gd name="T87" fmla="*/ 2147483647 h 148"/>
              <a:gd name="T88" fmla="*/ 2147483647 w 149"/>
              <a:gd name="T89" fmla="*/ 2147483647 h 148"/>
              <a:gd name="T90" fmla="*/ 2147483647 w 149"/>
              <a:gd name="T91" fmla="*/ 2147483647 h 148"/>
              <a:gd name="T92" fmla="*/ 2147483647 w 149"/>
              <a:gd name="T93" fmla="*/ 2147483647 h 148"/>
              <a:gd name="T94" fmla="*/ 2147483647 w 149"/>
              <a:gd name="T95" fmla="*/ 2147483647 h 148"/>
              <a:gd name="T96" fmla="*/ 2147483647 w 149"/>
              <a:gd name="T97" fmla="*/ 2147483647 h 148"/>
              <a:gd name="T98" fmla="*/ 2147483647 w 149"/>
              <a:gd name="T99" fmla="*/ 2147483647 h 148"/>
              <a:gd name="T100" fmla="*/ 2147483647 w 149"/>
              <a:gd name="T101" fmla="*/ 2147483647 h 148"/>
              <a:gd name="T102" fmla="*/ 2147483647 w 149"/>
              <a:gd name="T103" fmla="*/ 2147483647 h 14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9"/>
              <a:gd name="T157" fmla="*/ 0 h 148"/>
              <a:gd name="T158" fmla="*/ 149 w 149"/>
              <a:gd name="T159" fmla="*/ 148 h 14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9" h="148">
                <a:moveTo>
                  <a:pt x="52" y="117"/>
                </a:moveTo>
                <a:lnTo>
                  <a:pt x="62" y="105"/>
                </a:lnTo>
                <a:lnTo>
                  <a:pt x="78" y="102"/>
                </a:lnTo>
                <a:lnTo>
                  <a:pt x="87" y="97"/>
                </a:lnTo>
                <a:lnTo>
                  <a:pt x="95" y="97"/>
                </a:lnTo>
                <a:lnTo>
                  <a:pt x="96" y="95"/>
                </a:lnTo>
                <a:lnTo>
                  <a:pt x="110" y="90"/>
                </a:lnTo>
                <a:lnTo>
                  <a:pt x="135" y="80"/>
                </a:lnTo>
                <a:lnTo>
                  <a:pt x="141" y="76"/>
                </a:lnTo>
                <a:lnTo>
                  <a:pt x="143" y="76"/>
                </a:lnTo>
                <a:lnTo>
                  <a:pt x="145" y="76"/>
                </a:lnTo>
                <a:lnTo>
                  <a:pt x="148" y="63"/>
                </a:lnTo>
                <a:lnTo>
                  <a:pt x="143" y="45"/>
                </a:lnTo>
                <a:lnTo>
                  <a:pt x="143" y="42"/>
                </a:lnTo>
                <a:lnTo>
                  <a:pt x="142" y="40"/>
                </a:lnTo>
                <a:lnTo>
                  <a:pt x="142" y="38"/>
                </a:lnTo>
                <a:lnTo>
                  <a:pt x="141" y="38"/>
                </a:lnTo>
                <a:lnTo>
                  <a:pt x="139" y="31"/>
                </a:lnTo>
                <a:lnTo>
                  <a:pt x="138" y="29"/>
                </a:lnTo>
                <a:lnTo>
                  <a:pt x="134" y="9"/>
                </a:lnTo>
                <a:lnTo>
                  <a:pt x="131" y="2"/>
                </a:lnTo>
                <a:lnTo>
                  <a:pt x="131" y="0"/>
                </a:lnTo>
                <a:lnTo>
                  <a:pt x="110" y="5"/>
                </a:lnTo>
                <a:lnTo>
                  <a:pt x="107" y="6"/>
                </a:lnTo>
                <a:lnTo>
                  <a:pt x="106" y="6"/>
                </a:lnTo>
                <a:lnTo>
                  <a:pt x="105" y="6"/>
                </a:lnTo>
                <a:lnTo>
                  <a:pt x="91" y="9"/>
                </a:lnTo>
                <a:lnTo>
                  <a:pt x="87" y="11"/>
                </a:lnTo>
                <a:lnTo>
                  <a:pt x="76" y="13"/>
                </a:lnTo>
                <a:lnTo>
                  <a:pt x="52" y="23"/>
                </a:lnTo>
                <a:lnTo>
                  <a:pt x="52" y="19"/>
                </a:lnTo>
                <a:lnTo>
                  <a:pt x="37" y="23"/>
                </a:lnTo>
                <a:lnTo>
                  <a:pt x="34" y="23"/>
                </a:lnTo>
                <a:lnTo>
                  <a:pt x="8" y="29"/>
                </a:lnTo>
                <a:lnTo>
                  <a:pt x="2" y="30"/>
                </a:lnTo>
                <a:lnTo>
                  <a:pt x="0" y="30"/>
                </a:lnTo>
                <a:lnTo>
                  <a:pt x="1" y="36"/>
                </a:lnTo>
                <a:lnTo>
                  <a:pt x="5" y="63"/>
                </a:lnTo>
                <a:lnTo>
                  <a:pt x="8" y="72"/>
                </a:lnTo>
                <a:lnTo>
                  <a:pt x="8" y="76"/>
                </a:lnTo>
                <a:lnTo>
                  <a:pt x="8" y="79"/>
                </a:lnTo>
                <a:lnTo>
                  <a:pt x="9" y="87"/>
                </a:lnTo>
                <a:lnTo>
                  <a:pt x="12" y="97"/>
                </a:lnTo>
                <a:lnTo>
                  <a:pt x="12" y="99"/>
                </a:lnTo>
                <a:lnTo>
                  <a:pt x="12" y="104"/>
                </a:lnTo>
                <a:lnTo>
                  <a:pt x="22" y="119"/>
                </a:lnTo>
                <a:lnTo>
                  <a:pt x="5" y="135"/>
                </a:lnTo>
                <a:lnTo>
                  <a:pt x="15" y="147"/>
                </a:lnTo>
                <a:lnTo>
                  <a:pt x="34" y="134"/>
                </a:lnTo>
                <a:lnTo>
                  <a:pt x="42" y="123"/>
                </a:lnTo>
                <a:lnTo>
                  <a:pt x="52" y="117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209"/>
          <p:cNvSpPr>
            <a:spLocks/>
          </p:cNvSpPr>
          <p:nvPr/>
        </p:nvSpPr>
        <p:spPr bwMode="auto">
          <a:xfrm>
            <a:off x="6632575" y="3171825"/>
            <a:ext cx="36513" cy="31750"/>
          </a:xfrm>
          <a:custGeom>
            <a:avLst/>
            <a:gdLst>
              <a:gd name="T0" fmla="*/ 0 w 23"/>
              <a:gd name="T1" fmla="*/ 2147483647 h 22"/>
              <a:gd name="T2" fmla="*/ 2147483647 w 23"/>
              <a:gd name="T3" fmla="*/ 2147483647 h 22"/>
              <a:gd name="T4" fmla="*/ 2147483647 w 23"/>
              <a:gd name="T5" fmla="*/ 2147483647 h 22"/>
              <a:gd name="T6" fmla="*/ 2147483647 w 23"/>
              <a:gd name="T7" fmla="*/ 2147483647 h 22"/>
              <a:gd name="T8" fmla="*/ 2147483647 w 23"/>
              <a:gd name="T9" fmla="*/ 2147483647 h 22"/>
              <a:gd name="T10" fmla="*/ 2147483647 w 23"/>
              <a:gd name="T11" fmla="*/ 2147483647 h 22"/>
              <a:gd name="T12" fmla="*/ 2147483647 w 23"/>
              <a:gd name="T13" fmla="*/ 2147483647 h 22"/>
              <a:gd name="T14" fmla="*/ 2147483647 w 23"/>
              <a:gd name="T15" fmla="*/ 0 h 22"/>
              <a:gd name="T16" fmla="*/ 2147483647 w 23"/>
              <a:gd name="T17" fmla="*/ 2147483647 h 22"/>
              <a:gd name="T18" fmla="*/ 2147483647 w 23"/>
              <a:gd name="T19" fmla="*/ 2147483647 h 22"/>
              <a:gd name="T20" fmla="*/ 0 w 23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"/>
              <a:gd name="T34" fmla="*/ 0 h 22"/>
              <a:gd name="T35" fmla="*/ 23 w 23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" h="22">
                <a:moveTo>
                  <a:pt x="0" y="7"/>
                </a:moveTo>
                <a:lnTo>
                  <a:pt x="8" y="12"/>
                </a:lnTo>
                <a:lnTo>
                  <a:pt x="10" y="15"/>
                </a:lnTo>
                <a:lnTo>
                  <a:pt x="11" y="21"/>
                </a:lnTo>
                <a:lnTo>
                  <a:pt x="16" y="14"/>
                </a:lnTo>
                <a:lnTo>
                  <a:pt x="22" y="7"/>
                </a:lnTo>
                <a:lnTo>
                  <a:pt x="10" y="0"/>
                </a:lnTo>
                <a:lnTo>
                  <a:pt x="3" y="1"/>
                </a:lnTo>
                <a:lnTo>
                  <a:pt x="3" y="4"/>
                </a:lnTo>
                <a:lnTo>
                  <a:pt x="0" y="7"/>
                </a:lnTo>
              </a:path>
            </a:pathLst>
          </a:custGeom>
          <a:solidFill>
            <a:srgbClr val="427E93">
              <a:alpha val="80000"/>
            </a:srgbClr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210"/>
          <p:cNvSpPr>
            <a:spLocks/>
          </p:cNvSpPr>
          <p:nvPr/>
        </p:nvSpPr>
        <p:spPr bwMode="auto">
          <a:xfrm>
            <a:off x="6775450" y="2995613"/>
            <a:ext cx="144463" cy="222250"/>
          </a:xfrm>
          <a:custGeom>
            <a:avLst/>
            <a:gdLst>
              <a:gd name="T0" fmla="*/ 2147483647 w 91"/>
              <a:gd name="T1" fmla="*/ 2147483647 h 151"/>
              <a:gd name="T2" fmla="*/ 2147483647 w 91"/>
              <a:gd name="T3" fmla="*/ 2147483647 h 151"/>
              <a:gd name="T4" fmla="*/ 2147483647 w 91"/>
              <a:gd name="T5" fmla="*/ 2147483647 h 151"/>
              <a:gd name="T6" fmla="*/ 2147483647 w 91"/>
              <a:gd name="T7" fmla="*/ 2147483647 h 151"/>
              <a:gd name="T8" fmla="*/ 2147483647 w 91"/>
              <a:gd name="T9" fmla="*/ 2147483647 h 151"/>
              <a:gd name="T10" fmla="*/ 2147483647 w 91"/>
              <a:gd name="T11" fmla="*/ 2147483647 h 151"/>
              <a:gd name="T12" fmla="*/ 2147483647 w 91"/>
              <a:gd name="T13" fmla="*/ 2147483647 h 151"/>
              <a:gd name="T14" fmla="*/ 2147483647 w 91"/>
              <a:gd name="T15" fmla="*/ 2147483647 h 151"/>
              <a:gd name="T16" fmla="*/ 2147483647 w 91"/>
              <a:gd name="T17" fmla="*/ 0 h 151"/>
              <a:gd name="T18" fmla="*/ 2147483647 w 91"/>
              <a:gd name="T19" fmla="*/ 2147483647 h 151"/>
              <a:gd name="T20" fmla="*/ 2147483647 w 91"/>
              <a:gd name="T21" fmla="*/ 2147483647 h 151"/>
              <a:gd name="T22" fmla="*/ 2147483647 w 91"/>
              <a:gd name="T23" fmla="*/ 2147483647 h 151"/>
              <a:gd name="T24" fmla="*/ 0 w 91"/>
              <a:gd name="T25" fmla="*/ 2147483647 h 151"/>
              <a:gd name="T26" fmla="*/ 0 w 91"/>
              <a:gd name="T27" fmla="*/ 2147483647 h 151"/>
              <a:gd name="T28" fmla="*/ 0 w 91"/>
              <a:gd name="T29" fmla="*/ 2147483647 h 151"/>
              <a:gd name="T30" fmla="*/ 2147483647 w 91"/>
              <a:gd name="T31" fmla="*/ 2147483647 h 151"/>
              <a:gd name="T32" fmla="*/ 2147483647 w 91"/>
              <a:gd name="T33" fmla="*/ 2147483647 h 151"/>
              <a:gd name="T34" fmla="*/ 2147483647 w 91"/>
              <a:gd name="T35" fmla="*/ 2147483647 h 151"/>
              <a:gd name="T36" fmla="*/ 2147483647 w 91"/>
              <a:gd name="T37" fmla="*/ 2147483647 h 151"/>
              <a:gd name="T38" fmla="*/ 2147483647 w 91"/>
              <a:gd name="T39" fmla="*/ 2147483647 h 151"/>
              <a:gd name="T40" fmla="*/ 2147483647 w 91"/>
              <a:gd name="T41" fmla="*/ 2147483647 h 151"/>
              <a:gd name="T42" fmla="*/ 2147483647 w 91"/>
              <a:gd name="T43" fmla="*/ 2147483647 h 151"/>
              <a:gd name="T44" fmla="*/ 2147483647 w 91"/>
              <a:gd name="T45" fmla="*/ 2147483647 h 151"/>
              <a:gd name="T46" fmla="*/ 2147483647 w 91"/>
              <a:gd name="T47" fmla="*/ 2147483647 h 151"/>
              <a:gd name="T48" fmla="*/ 2147483647 w 91"/>
              <a:gd name="T49" fmla="*/ 2147483647 h 151"/>
              <a:gd name="T50" fmla="*/ 2147483647 w 91"/>
              <a:gd name="T51" fmla="*/ 2147483647 h 151"/>
              <a:gd name="T52" fmla="*/ 2147483647 w 91"/>
              <a:gd name="T53" fmla="*/ 2147483647 h 151"/>
              <a:gd name="T54" fmla="*/ 2147483647 w 91"/>
              <a:gd name="T55" fmla="*/ 2147483647 h 151"/>
              <a:gd name="T56" fmla="*/ 2147483647 w 91"/>
              <a:gd name="T57" fmla="*/ 2147483647 h 151"/>
              <a:gd name="T58" fmla="*/ 2147483647 w 91"/>
              <a:gd name="T59" fmla="*/ 2147483647 h 151"/>
              <a:gd name="T60" fmla="*/ 2147483647 w 91"/>
              <a:gd name="T61" fmla="*/ 2147483647 h 151"/>
              <a:gd name="T62" fmla="*/ 2147483647 w 91"/>
              <a:gd name="T63" fmla="*/ 2147483647 h 151"/>
              <a:gd name="T64" fmla="*/ 2147483647 w 91"/>
              <a:gd name="T65" fmla="*/ 2147483647 h 151"/>
              <a:gd name="T66" fmla="*/ 2147483647 w 91"/>
              <a:gd name="T67" fmla="*/ 2147483647 h 151"/>
              <a:gd name="T68" fmla="*/ 2147483647 w 91"/>
              <a:gd name="T69" fmla="*/ 2147483647 h 151"/>
              <a:gd name="T70" fmla="*/ 2147483647 w 91"/>
              <a:gd name="T71" fmla="*/ 2147483647 h 151"/>
              <a:gd name="T72" fmla="*/ 2147483647 w 91"/>
              <a:gd name="T73" fmla="*/ 2147483647 h 151"/>
              <a:gd name="T74" fmla="*/ 2147483647 w 91"/>
              <a:gd name="T75" fmla="*/ 2147483647 h 151"/>
              <a:gd name="T76" fmla="*/ 2147483647 w 91"/>
              <a:gd name="T77" fmla="*/ 2147483647 h 151"/>
              <a:gd name="T78" fmla="*/ 2147483647 w 91"/>
              <a:gd name="T79" fmla="*/ 2147483647 h 151"/>
              <a:gd name="T80" fmla="*/ 2147483647 w 91"/>
              <a:gd name="T81" fmla="*/ 2147483647 h 151"/>
              <a:gd name="T82" fmla="*/ 2147483647 w 91"/>
              <a:gd name="T83" fmla="*/ 2147483647 h 151"/>
              <a:gd name="T84" fmla="*/ 2147483647 w 91"/>
              <a:gd name="T85" fmla="*/ 2147483647 h 151"/>
              <a:gd name="T86" fmla="*/ 2147483647 w 91"/>
              <a:gd name="T87" fmla="*/ 2147483647 h 151"/>
              <a:gd name="T88" fmla="*/ 2147483647 w 91"/>
              <a:gd name="T89" fmla="*/ 2147483647 h 151"/>
              <a:gd name="T90" fmla="*/ 2147483647 w 91"/>
              <a:gd name="T91" fmla="*/ 2147483647 h 151"/>
              <a:gd name="T92" fmla="*/ 2147483647 w 91"/>
              <a:gd name="T93" fmla="*/ 2147483647 h 15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1"/>
              <a:gd name="T142" fmla="*/ 0 h 151"/>
              <a:gd name="T143" fmla="*/ 91 w 91"/>
              <a:gd name="T144" fmla="*/ 151 h 15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1" h="151">
                <a:moveTo>
                  <a:pt x="30" y="50"/>
                </a:moveTo>
                <a:lnTo>
                  <a:pt x="22" y="37"/>
                </a:lnTo>
                <a:lnTo>
                  <a:pt x="20" y="27"/>
                </a:lnTo>
                <a:lnTo>
                  <a:pt x="22" y="26"/>
                </a:lnTo>
                <a:lnTo>
                  <a:pt x="20" y="23"/>
                </a:lnTo>
                <a:lnTo>
                  <a:pt x="23" y="13"/>
                </a:lnTo>
                <a:lnTo>
                  <a:pt x="26" y="4"/>
                </a:lnTo>
                <a:lnTo>
                  <a:pt x="27" y="1"/>
                </a:lnTo>
                <a:lnTo>
                  <a:pt x="19" y="0"/>
                </a:lnTo>
                <a:lnTo>
                  <a:pt x="13" y="1"/>
                </a:lnTo>
                <a:lnTo>
                  <a:pt x="12" y="1"/>
                </a:lnTo>
                <a:lnTo>
                  <a:pt x="1" y="13"/>
                </a:lnTo>
                <a:lnTo>
                  <a:pt x="0" y="16"/>
                </a:lnTo>
                <a:lnTo>
                  <a:pt x="0" y="23"/>
                </a:lnTo>
                <a:lnTo>
                  <a:pt x="1" y="25"/>
                </a:lnTo>
                <a:lnTo>
                  <a:pt x="9" y="54"/>
                </a:lnTo>
                <a:lnTo>
                  <a:pt x="9" y="56"/>
                </a:lnTo>
                <a:lnTo>
                  <a:pt x="12" y="62"/>
                </a:lnTo>
                <a:lnTo>
                  <a:pt x="12" y="63"/>
                </a:lnTo>
                <a:lnTo>
                  <a:pt x="12" y="66"/>
                </a:lnTo>
                <a:lnTo>
                  <a:pt x="13" y="66"/>
                </a:lnTo>
                <a:lnTo>
                  <a:pt x="13" y="68"/>
                </a:lnTo>
                <a:lnTo>
                  <a:pt x="16" y="75"/>
                </a:lnTo>
                <a:lnTo>
                  <a:pt x="16" y="76"/>
                </a:lnTo>
                <a:lnTo>
                  <a:pt x="16" y="77"/>
                </a:lnTo>
                <a:lnTo>
                  <a:pt x="20" y="93"/>
                </a:lnTo>
                <a:lnTo>
                  <a:pt x="26" y="111"/>
                </a:lnTo>
                <a:lnTo>
                  <a:pt x="27" y="118"/>
                </a:lnTo>
                <a:lnTo>
                  <a:pt x="31" y="129"/>
                </a:lnTo>
                <a:lnTo>
                  <a:pt x="31" y="131"/>
                </a:lnTo>
                <a:lnTo>
                  <a:pt x="33" y="136"/>
                </a:lnTo>
                <a:lnTo>
                  <a:pt x="33" y="138"/>
                </a:lnTo>
                <a:lnTo>
                  <a:pt x="37" y="150"/>
                </a:lnTo>
                <a:lnTo>
                  <a:pt x="52" y="147"/>
                </a:lnTo>
                <a:lnTo>
                  <a:pt x="66" y="144"/>
                </a:lnTo>
                <a:lnTo>
                  <a:pt x="76" y="141"/>
                </a:lnTo>
                <a:lnTo>
                  <a:pt x="83" y="140"/>
                </a:lnTo>
                <a:lnTo>
                  <a:pt x="90" y="138"/>
                </a:lnTo>
                <a:lnTo>
                  <a:pt x="77" y="102"/>
                </a:lnTo>
                <a:lnTo>
                  <a:pt x="76" y="105"/>
                </a:lnTo>
                <a:lnTo>
                  <a:pt x="56" y="91"/>
                </a:lnTo>
                <a:lnTo>
                  <a:pt x="49" y="81"/>
                </a:lnTo>
                <a:lnTo>
                  <a:pt x="41" y="61"/>
                </a:lnTo>
                <a:lnTo>
                  <a:pt x="30" y="50"/>
                </a:lnTo>
              </a:path>
            </a:pathLst>
          </a:custGeom>
          <a:solidFill>
            <a:srgbClr val="D0DFE4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11"/>
          <p:cNvSpPr>
            <a:spLocks/>
          </p:cNvSpPr>
          <p:nvPr/>
        </p:nvSpPr>
        <p:spPr bwMode="auto">
          <a:xfrm>
            <a:off x="6961188" y="2389188"/>
            <a:ext cx="458787" cy="233362"/>
          </a:xfrm>
          <a:custGeom>
            <a:avLst/>
            <a:gdLst>
              <a:gd name="T0" fmla="*/ 2147483647 w 290"/>
              <a:gd name="T1" fmla="*/ 2147483647 h 157"/>
              <a:gd name="T2" fmla="*/ 2147483647 w 290"/>
              <a:gd name="T3" fmla="*/ 2147483647 h 157"/>
              <a:gd name="T4" fmla="*/ 2147483647 w 290"/>
              <a:gd name="T5" fmla="*/ 2147483647 h 157"/>
              <a:gd name="T6" fmla="*/ 2147483647 w 290"/>
              <a:gd name="T7" fmla="*/ 2147483647 h 157"/>
              <a:gd name="T8" fmla="*/ 2147483647 w 290"/>
              <a:gd name="T9" fmla="*/ 2147483647 h 157"/>
              <a:gd name="T10" fmla="*/ 2147483647 w 290"/>
              <a:gd name="T11" fmla="*/ 2147483647 h 157"/>
              <a:gd name="T12" fmla="*/ 2147483647 w 290"/>
              <a:gd name="T13" fmla="*/ 2147483647 h 157"/>
              <a:gd name="T14" fmla="*/ 2147483647 w 290"/>
              <a:gd name="T15" fmla="*/ 2147483647 h 157"/>
              <a:gd name="T16" fmla="*/ 2147483647 w 290"/>
              <a:gd name="T17" fmla="*/ 2147483647 h 157"/>
              <a:gd name="T18" fmla="*/ 2147483647 w 290"/>
              <a:gd name="T19" fmla="*/ 2147483647 h 157"/>
              <a:gd name="T20" fmla="*/ 2147483647 w 290"/>
              <a:gd name="T21" fmla="*/ 2147483647 h 157"/>
              <a:gd name="T22" fmla="*/ 2147483647 w 290"/>
              <a:gd name="T23" fmla="*/ 2147483647 h 157"/>
              <a:gd name="T24" fmla="*/ 2147483647 w 290"/>
              <a:gd name="T25" fmla="*/ 2147483647 h 157"/>
              <a:gd name="T26" fmla="*/ 2147483647 w 290"/>
              <a:gd name="T27" fmla="*/ 2147483647 h 157"/>
              <a:gd name="T28" fmla="*/ 2147483647 w 290"/>
              <a:gd name="T29" fmla="*/ 2147483647 h 157"/>
              <a:gd name="T30" fmla="*/ 2147483647 w 290"/>
              <a:gd name="T31" fmla="*/ 2147483647 h 157"/>
              <a:gd name="T32" fmla="*/ 2147483647 w 290"/>
              <a:gd name="T33" fmla="*/ 2147483647 h 157"/>
              <a:gd name="T34" fmla="*/ 2147483647 w 290"/>
              <a:gd name="T35" fmla="*/ 2147483647 h 157"/>
              <a:gd name="T36" fmla="*/ 2147483647 w 290"/>
              <a:gd name="T37" fmla="*/ 2147483647 h 157"/>
              <a:gd name="T38" fmla="*/ 2147483647 w 290"/>
              <a:gd name="T39" fmla="*/ 2147483647 h 157"/>
              <a:gd name="T40" fmla="*/ 0 w 290"/>
              <a:gd name="T41" fmla="*/ 2147483647 h 157"/>
              <a:gd name="T42" fmla="*/ 2147483647 w 290"/>
              <a:gd name="T43" fmla="*/ 2147483647 h 157"/>
              <a:gd name="T44" fmla="*/ 2147483647 w 290"/>
              <a:gd name="T45" fmla="*/ 2147483647 h 157"/>
              <a:gd name="T46" fmla="*/ 2147483647 w 290"/>
              <a:gd name="T47" fmla="*/ 2147483647 h 157"/>
              <a:gd name="T48" fmla="*/ 2147483647 w 290"/>
              <a:gd name="T49" fmla="*/ 2147483647 h 157"/>
              <a:gd name="T50" fmla="*/ 2147483647 w 290"/>
              <a:gd name="T51" fmla="*/ 2147483647 h 157"/>
              <a:gd name="T52" fmla="*/ 2147483647 w 290"/>
              <a:gd name="T53" fmla="*/ 2147483647 h 157"/>
              <a:gd name="T54" fmla="*/ 2147483647 w 290"/>
              <a:gd name="T55" fmla="*/ 2147483647 h 157"/>
              <a:gd name="T56" fmla="*/ 2147483647 w 290"/>
              <a:gd name="T57" fmla="*/ 2147483647 h 157"/>
              <a:gd name="T58" fmla="*/ 2147483647 w 290"/>
              <a:gd name="T59" fmla="*/ 2147483647 h 157"/>
              <a:gd name="T60" fmla="*/ 2147483647 w 290"/>
              <a:gd name="T61" fmla="*/ 2147483647 h 157"/>
              <a:gd name="T62" fmla="*/ 2147483647 w 290"/>
              <a:gd name="T63" fmla="*/ 2147483647 h 157"/>
              <a:gd name="T64" fmla="*/ 2147483647 w 290"/>
              <a:gd name="T65" fmla="*/ 2147483647 h 157"/>
              <a:gd name="T66" fmla="*/ 2147483647 w 290"/>
              <a:gd name="T67" fmla="*/ 2147483647 h 157"/>
              <a:gd name="T68" fmla="*/ 2147483647 w 290"/>
              <a:gd name="T69" fmla="*/ 2147483647 h 157"/>
              <a:gd name="T70" fmla="*/ 2147483647 w 290"/>
              <a:gd name="T71" fmla="*/ 2147483647 h 157"/>
              <a:gd name="T72" fmla="*/ 2147483647 w 290"/>
              <a:gd name="T73" fmla="*/ 2147483647 h 157"/>
              <a:gd name="T74" fmla="*/ 2147483647 w 290"/>
              <a:gd name="T75" fmla="*/ 2147483647 h 157"/>
              <a:gd name="T76" fmla="*/ 2147483647 w 290"/>
              <a:gd name="T77" fmla="*/ 2147483647 h 157"/>
              <a:gd name="T78" fmla="*/ 2147483647 w 290"/>
              <a:gd name="T79" fmla="*/ 2147483647 h 157"/>
              <a:gd name="T80" fmla="*/ 2147483647 w 290"/>
              <a:gd name="T81" fmla="*/ 2147483647 h 157"/>
              <a:gd name="T82" fmla="*/ 2147483647 w 290"/>
              <a:gd name="T83" fmla="*/ 2147483647 h 157"/>
              <a:gd name="T84" fmla="*/ 2147483647 w 290"/>
              <a:gd name="T85" fmla="*/ 2147483647 h 157"/>
              <a:gd name="T86" fmla="*/ 2147483647 w 290"/>
              <a:gd name="T87" fmla="*/ 2147483647 h 157"/>
              <a:gd name="T88" fmla="*/ 2147483647 w 290"/>
              <a:gd name="T89" fmla="*/ 2147483647 h 157"/>
              <a:gd name="T90" fmla="*/ 2147483647 w 290"/>
              <a:gd name="T91" fmla="*/ 2147483647 h 157"/>
              <a:gd name="T92" fmla="*/ 2147483647 w 290"/>
              <a:gd name="T93" fmla="*/ 2147483647 h 157"/>
              <a:gd name="T94" fmla="*/ 2147483647 w 290"/>
              <a:gd name="T95" fmla="*/ 2147483647 h 157"/>
              <a:gd name="T96" fmla="*/ 2147483647 w 290"/>
              <a:gd name="T97" fmla="*/ 2147483647 h 157"/>
              <a:gd name="T98" fmla="*/ 2147483647 w 290"/>
              <a:gd name="T99" fmla="*/ 2147483647 h 157"/>
              <a:gd name="T100" fmla="*/ 2147483647 w 290"/>
              <a:gd name="T101" fmla="*/ 2147483647 h 157"/>
              <a:gd name="T102" fmla="*/ 2147483647 w 290"/>
              <a:gd name="T103" fmla="*/ 2147483647 h 157"/>
              <a:gd name="T104" fmla="*/ 2147483647 w 290"/>
              <a:gd name="T105" fmla="*/ 2147483647 h 1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0"/>
              <a:gd name="T160" fmla="*/ 0 h 157"/>
              <a:gd name="T161" fmla="*/ 290 w 290"/>
              <a:gd name="T162" fmla="*/ 157 h 15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0" h="157">
                <a:moveTo>
                  <a:pt x="230" y="121"/>
                </a:moveTo>
                <a:lnTo>
                  <a:pt x="226" y="125"/>
                </a:lnTo>
                <a:lnTo>
                  <a:pt x="220" y="132"/>
                </a:lnTo>
                <a:lnTo>
                  <a:pt x="216" y="132"/>
                </a:lnTo>
                <a:lnTo>
                  <a:pt x="213" y="144"/>
                </a:lnTo>
                <a:lnTo>
                  <a:pt x="208" y="150"/>
                </a:lnTo>
                <a:lnTo>
                  <a:pt x="201" y="150"/>
                </a:lnTo>
                <a:lnTo>
                  <a:pt x="198" y="140"/>
                </a:lnTo>
                <a:lnTo>
                  <a:pt x="197" y="133"/>
                </a:lnTo>
                <a:lnTo>
                  <a:pt x="190" y="132"/>
                </a:lnTo>
                <a:lnTo>
                  <a:pt x="184" y="128"/>
                </a:lnTo>
                <a:lnTo>
                  <a:pt x="183" y="126"/>
                </a:lnTo>
                <a:lnTo>
                  <a:pt x="177" y="125"/>
                </a:lnTo>
                <a:lnTo>
                  <a:pt x="173" y="112"/>
                </a:lnTo>
                <a:lnTo>
                  <a:pt x="170" y="114"/>
                </a:lnTo>
                <a:lnTo>
                  <a:pt x="168" y="104"/>
                </a:lnTo>
                <a:lnTo>
                  <a:pt x="166" y="101"/>
                </a:lnTo>
                <a:lnTo>
                  <a:pt x="162" y="103"/>
                </a:lnTo>
                <a:lnTo>
                  <a:pt x="158" y="104"/>
                </a:lnTo>
                <a:lnTo>
                  <a:pt x="154" y="104"/>
                </a:lnTo>
                <a:lnTo>
                  <a:pt x="137" y="110"/>
                </a:lnTo>
                <a:lnTo>
                  <a:pt x="134" y="111"/>
                </a:lnTo>
                <a:lnTo>
                  <a:pt x="134" y="108"/>
                </a:lnTo>
                <a:lnTo>
                  <a:pt x="113" y="114"/>
                </a:lnTo>
                <a:lnTo>
                  <a:pt x="111" y="115"/>
                </a:lnTo>
                <a:lnTo>
                  <a:pt x="109" y="115"/>
                </a:lnTo>
                <a:lnTo>
                  <a:pt x="108" y="115"/>
                </a:lnTo>
                <a:lnTo>
                  <a:pt x="94" y="118"/>
                </a:lnTo>
                <a:lnTo>
                  <a:pt x="90" y="119"/>
                </a:lnTo>
                <a:lnTo>
                  <a:pt x="79" y="122"/>
                </a:lnTo>
                <a:lnTo>
                  <a:pt x="55" y="132"/>
                </a:lnTo>
                <a:lnTo>
                  <a:pt x="55" y="128"/>
                </a:lnTo>
                <a:lnTo>
                  <a:pt x="40" y="132"/>
                </a:lnTo>
                <a:lnTo>
                  <a:pt x="37" y="132"/>
                </a:lnTo>
                <a:lnTo>
                  <a:pt x="11" y="137"/>
                </a:lnTo>
                <a:lnTo>
                  <a:pt x="5" y="139"/>
                </a:lnTo>
                <a:lnTo>
                  <a:pt x="2" y="139"/>
                </a:lnTo>
                <a:lnTo>
                  <a:pt x="1" y="139"/>
                </a:lnTo>
                <a:lnTo>
                  <a:pt x="0" y="136"/>
                </a:lnTo>
                <a:lnTo>
                  <a:pt x="0" y="132"/>
                </a:lnTo>
                <a:lnTo>
                  <a:pt x="1" y="89"/>
                </a:lnTo>
                <a:lnTo>
                  <a:pt x="1" y="75"/>
                </a:lnTo>
                <a:lnTo>
                  <a:pt x="1" y="69"/>
                </a:lnTo>
                <a:lnTo>
                  <a:pt x="1" y="61"/>
                </a:lnTo>
                <a:lnTo>
                  <a:pt x="16" y="58"/>
                </a:lnTo>
                <a:lnTo>
                  <a:pt x="19" y="58"/>
                </a:lnTo>
                <a:lnTo>
                  <a:pt x="20" y="58"/>
                </a:lnTo>
                <a:lnTo>
                  <a:pt x="20" y="57"/>
                </a:lnTo>
                <a:lnTo>
                  <a:pt x="22" y="57"/>
                </a:lnTo>
                <a:lnTo>
                  <a:pt x="27" y="57"/>
                </a:lnTo>
                <a:lnTo>
                  <a:pt x="41" y="52"/>
                </a:lnTo>
                <a:lnTo>
                  <a:pt x="61" y="50"/>
                </a:lnTo>
                <a:lnTo>
                  <a:pt x="63" y="48"/>
                </a:lnTo>
                <a:lnTo>
                  <a:pt x="70" y="47"/>
                </a:lnTo>
                <a:lnTo>
                  <a:pt x="72" y="47"/>
                </a:lnTo>
                <a:lnTo>
                  <a:pt x="77" y="44"/>
                </a:lnTo>
                <a:lnTo>
                  <a:pt x="94" y="41"/>
                </a:lnTo>
                <a:lnTo>
                  <a:pt x="102" y="40"/>
                </a:lnTo>
                <a:lnTo>
                  <a:pt x="105" y="39"/>
                </a:lnTo>
                <a:lnTo>
                  <a:pt x="106" y="39"/>
                </a:lnTo>
                <a:lnTo>
                  <a:pt x="154" y="27"/>
                </a:lnTo>
                <a:lnTo>
                  <a:pt x="155" y="23"/>
                </a:lnTo>
                <a:lnTo>
                  <a:pt x="157" y="23"/>
                </a:lnTo>
                <a:lnTo>
                  <a:pt x="157" y="22"/>
                </a:lnTo>
                <a:lnTo>
                  <a:pt x="168" y="11"/>
                </a:lnTo>
                <a:lnTo>
                  <a:pt x="169" y="5"/>
                </a:lnTo>
                <a:lnTo>
                  <a:pt x="186" y="0"/>
                </a:lnTo>
                <a:lnTo>
                  <a:pt x="197" y="18"/>
                </a:lnTo>
                <a:lnTo>
                  <a:pt x="207" y="15"/>
                </a:lnTo>
                <a:lnTo>
                  <a:pt x="208" y="23"/>
                </a:lnTo>
                <a:lnTo>
                  <a:pt x="198" y="30"/>
                </a:lnTo>
                <a:lnTo>
                  <a:pt x="190" y="50"/>
                </a:lnTo>
                <a:lnTo>
                  <a:pt x="187" y="47"/>
                </a:lnTo>
                <a:lnTo>
                  <a:pt x="187" y="54"/>
                </a:lnTo>
                <a:lnTo>
                  <a:pt x="188" y="54"/>
                </a:lnTo>
                <a:lnTo>
                  <a:pt x="194" y="61"/>
                </a:lnTo>
                <a:lnTo>
                  <a:pt x="202" y="64"/>
                </a:lnTo>
                <a:lnTo>
                  <a:pt x="207" y="64"/>
                </a:lnTo>
                <a:lnTo>
                  <a:pt x="227" y="86"/>
                </a:lnTo>
                <a:lnTo>
                  <a:pt x="220" y="89"/>
                </a:lnTo>
                <a:lnTo>
                  <a:pt x="227" y="93"/>
                </a:lnTo>
                <a:lnTo>
                  <a:pt x="230" y="91"/>
                </a:lnTo>
                <a:lnTo>
                  <a:pt x="237" y="105"/>
                </a:lnTo>
                <a:lnTo>
                  <a:pt x="243" y="108"/>
                </a:lnTo>
                <a:lnTo>
                  <a:pt x="262" y="108"/>
                </a:lnTo>
                <a:lnTo>
                  <a:pt x="277" y="97"/>
                </a:lnTo>
                <a:lnTo>
                  <a:pt x="276" y="87"/>
                </a:lnTo>
                <a:lnTo>
                  <a:pt x="272" y="87"/>
                </a:lnTo>
                <a:lnTo>
                  <a:pt x="262" y="68"/>
                </a:lnTo>
                <a:lnTo>
                  <a:pt x="273" y="75"/>
                </a:lnTo>
                <a:lnTo>
                  <a:pt x="289" y="105"/>
                </a:lnTo>
                <a:lnTo>
                  <a:pt x="287" y="121"/>
                </a:lnTo>
                <a:lnTo>
                  <a:pt x="286" y="110"/>
                </a:lnTo>
                <a:lnTo>
                  <a:pt x="283" y="108"/>
                </a:lnTo>
                <a:lnTo>
                  <a:pt x="257" y="122"/>
                </a:lnTo>
                <a:lnTo>
                  <a:pt x="248" y="132"/>
                </a:lnTo>
                <a:lnTo>
                  <a:pt x="238" y="135"/>
                </a:lnTo>
                <a:lnTo>
                  <a:pt x="236" y="139"/>
                </a:lnTo>
                <a:lnTo>
                  <a:pt x="218" y="156"/>
                </a:lnTo>
                <a:lnTo>
                  <a:pt x="218" y="151"/>
                </a:lnTo>
                <a:lnTo>
                  <a:pt x="234" y="139"/>
                </a:lnTo>
                <a:lnTo>
                  <a:pt x="234" y="126"/>
                </a:lnTo>
                <a:lnTo>
                  <a:pt x="232" y="121"/>
                </a:lnTo>
                <a:lnTo>
                  <a:pt x="230" y="121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212"/>
          <p:cNvSpPr>
            <a:spLocks/>
          </p:cNvSpPr>
          <p:nvPr/>
        </p:nvSpPr>
        <p:spPr bwMode="auto">
          <a:xfrm>
            <a:off x="7321550" y="2598738"/>
            <a:ext cx="47625" cy="34925"/>
          </a:xfrm>
          <a:custGeom>
            <a:avLst/>
            <a:gdLst>
              <a:gd name="T0" fmla="*/ 0 w 30"/>
              <a:gd name="T1" fmla="*/ 2147483647 h 23"/>
              <a:gd name="T2" fmla="*/ 2147483647 w 30"/>
              <a:gd name="T3" fmla="*/ 2147483647 h 23"/>
              <a:gd name="T4" fmla="*/ 2147483647 w 30"/>
              <a:gd name="T5" fmla="*/ 2147483647 h 23"/>
              <a:gd name="T6" fmla="*/ 2147483647 w 30"/>
              <a:gd name="T7" fmla="*/ 2147483647 h 23"/>
              <a:gd name="T8" fmla="*/ 2147483647 w 30"/>
              <a:gd name="T9" fmla="*/ 2147483647 h 23"/>
              <a:gd name="T10" fmla="*/ 2147483647 w 30"/>
              <a:gd name="T11" fmla="*/ 0 h 23"/>
              <a:gd name="T12" fmla="*/ 2147483647 w 30"/>
              <a:gd name="T13" fmla="*/ 2147483647 h 23"/>
              <a:gd name="T14" fmla="*/ 0 w 30"/>
              <a:gd name="T15" fmla="*/ 2147483647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"/>
              <a:gd name="T25" fmla="*/ 0 h 23"/>
              <a:gd name="T26" fmla="*/ 30 w 30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" h="23">
                <a:moveTo>
                  <a:pt x="0" y="19"/>
                </a:moveTo>
                <a:lnTo>
                  <a:pt x="6" y="22"/>
                </a:lnTo>
                <a:lnTo>
                  <a:pt x="7" y="17"/>
                </a:lnTo>
                <a:lnTo>
                  <a:pt x="29" y="9"/>
                </a:lnTo>
                <a:lnTo>
                  <a:pt x="25" y="4"/>
                </a:lnTo>
                <a:lnTo>
                  <a:pt x="14" y="0"/>
                </a:lnTo>
                <a:lnTo>
                  <a:pt x="6" y="13"/>
                </a:lnTo>
                <a:lnTo>
                  <a:pt x="0" y="19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213"/>
          <p:cNvSpPr>
            <a:spLocks/>
          </p:cNvSpPr>
          <p:nvPr/>
        </p:nvSpPr>
        <p:spPr bwMode="auto">
          <a:xfrm>
            <a:off x="6302375" y="3022600"/>
            <a:ext cx="617538" cy="288925"/>
          </a:xfrm>
          <a:custGeom>
            <a:avLst/>
            <a:gdLst>
              <a:gd name="T0" fmla="*/ 2147483647 w 391"/>
              <a:gd name="T1" fmla="*/ 2147483647 h 196"/>
              <a:gd name="T2" fmla="*/ 2147483647 w 391"/>
              <a:gd name="T3" fmla="*/ 2147483647 h 196"/>
              <a:gd name="T4" fmla="*/ 2147483647 w 391"/>
              <a:gd name="T5" fmla="*/ 2147483647 h 196"/>
              <a:gd name="T6" fmla="*/ 2147483647 w 391"/>
              <a:gd name="T7" fmla="*/ 2147483647 h 196"/>
              <a:gd name="T8" fmla="*/ 2147483647 w 391"/>
              <a:gd name="T9" fmla="*/ 2147483647 h 196"/>
              <a:gd name="T10" fmla="*/ 2147483647 w 391"/>
              <a:gd name="T11" fmla="*/ 2147483647 h 196"/>
              <a:gd name="T12" fmla="*/ 2147483647 w 391"/>
              <a:gd name="T13" fmla="*/ 2147483647 h 196"/>
              <a:gd name="T14" fmla="*/ 2147483647 w 391"/>
              <a:gd name="T15" fmla="*/ 2147483647 h 196"/>
              <a:gd name="T16" fmla="*/ 2147483647 w 391"/>
              <a:gd name="T17" fmla="*/ 0 h 196"/>
              <a:gd name="T18" fmla="*/ 2147483647 w 391"/>
              <a:gd name="T19" fmla="*/ 2147483647 h 196"/>
              <a:gd name="T20" fmla="*/ 2147483647 w 391"/>
              <a:gd name="T21" fmla="*/ 2147483647 h 196"/>
              <a:gd name="T22" fmla="*/ 2147483647 w 391"/>
              <a:gd name="T23" fmla="*/ 2147483647 h 196"/>
              <a:gd name="T24" fmla="*/ 2147483647 w 391"/>
              <a:gd name="T25" fmla="*/ 2147483647 h 196"/>
              <a:gd name="T26" fmla="*/ 2147483647 w 391"/>
              <a:gd name="T27" fmla="*/ 2147483647 h 196"/>
              <a:gd name="T28" fmla="*/ 2147483647 w 391"/>
              <a:gd name="T29" fmla="*/ 2147483647 h 196"/>
              <a:gd name="T30" fmla="*/ 2147483647 w 391"/>
              <a:gd name="T31" fmla="*/ 2147483647 h 196"/>
              <a:gd name="T32" fmla="*/ 2147483647 w 391"/>
              <a:gd name="T33" fmla="*/ 2147483647 h 196"/>
              <a:gd name="T34" fmla="*/ 2147483647 w 391"/>
              <a:gd name="T35" fmla="*/ 2147483647 h 196"/>
              <a:gd name="T36" fmla="*/ 2147483647 w 391"/>
              <a:gd name="T37" fmla="*/ 2147483647 h 196"/>
              <a:gd name="T38" fmla="*/ 2147483647 w 391"/>
              <a:gd name="T39" fmla="*/ 2147483647 h 196"/>
              <a:gd name="T40" fmla="*/ 2147483647 w 391"/>
              <a:gd name="T41" fmla="*/ 2147483647 h 196"/>
              <a:gd name="T42" fmla="*/ 2147483647 w 391"/>
              <a:gd name="T43" fmla="*/ 2147483647 h 196"/>
              <a:gd name="T44" fmla="*/ 2147483647 w 391"/>
              <a:gd name="T45" fmla="*/ 2147483647 h 196"/>
              <a:gd name="T46" fmla="*/ 2147483647 w 391"/>
              <a:gd name="T47" fmla="*/ 2147483647 h 196"/>
              <a:gd name="T48" fmla="*/ 2147483647 w 391"/>
              <a:gd name="T49" fmla="*/ 2147483647 h 196"/>
              <a:gd name="T50" fmla="*/ 2147483647 w 391"/>
              <a:gd name="T51" fmla="*/ 2147483647 h 196"/>
              <a:gd name="T52" fmla="*/ 2147483647 w 391"/>
              <a:gd name="T53" fmla="*/ 2147483647 h 196"/>
              <a:gd name="T54" fmla="*/ 2147483647 w 391"/>
              <a:gd name="T55" fmla="*/ 2147483647 h 196"/>
              <a:gd name="T56" fmla="*/ 2147483647 w 391"/>
              <a:gd name="T57" fmla="*/ 2147483647 h 196"/>
              <a:gd name="T58" fmla="*/ 2147483647 w 391"/>
              <a:gd name="T59" fmla="*/ 2147483647 h 196"/>
              <a:gd name="T60" fmla="*/ 2147483647 w 391"/>
              <a:gd name="T61" fmla="*/ 2147483647 h 196"/>
              <a:gd name="T62" fmla="*/ 2147483647 w 391"/>
              <a:gd name="T63" fmla="*/ 2147483647 h 196"/>
              <a:gd name="T64" fmla="*/ 2147483647 w 391"/>
              <a:gd name="T65" fmla="*/ 2147483647 h 196"/>
              <a:gd name="T66" fmla="*/ 2147483647 w 391"/>
              <a:gd name="T67" fmla="*/ 2147483647 h 196"/>
              <a:gd name="T68" fmla="*/ 2147483647 w 391"/>
              <a:gd name="T69" fmla="*/ 2147483647 h 196"/>
              <a:gd name="T70" fmla="*/ 2147483647 w 391"/>
              <a:gd name="T71" fmla="*/ 2147483647 h 196"/>
              <a:gd name="T72" fmla="*/ 2147483647 w 391"/>
              <a:gd name="T73" fmla="*/ 2147483647 h 196"/>
              <a:gd name="T74" fmla="*/ 2147483647 w 391"/>
              <a:gd name="T75" fmla="*/ 2147483647 h 196"/>
              <a:gd name="T76" fmla="*/ 2147483647 w 391"/>
              <a:gd name="T77" fmla="*/ 2147483647 h 196"/>
              <a:gd name="T78" fmla="*/ 2147483647 w 391"/>
              <a:gd name="T79" fmla="*/ 2147483647 h 196"/>
              <a:gd name="T80" fmla="*/ 2147483647 w 391"/>
              <a:gd name="T81" fmla="*/ 2147483647 h 196"/>
              <a:gd name="T82" fmla="*/ 2147483647 w 391"/>
              <a:gd name="T83" fmla="*/ 2147483647 h 196"/>
              <a:gd name="T84" fmla="*/ 2147483647 w 391"/>
              <a:gd name="T85" fmla="*/ 2147483647 h 196"/>
              <a:gd name="T86" fmla="*/ 2147483647 w 391"/>
              <a:gd name="T87" fmla="*/ 2147483647 h 196"/>
              <a:gd name="T88" fmla="*/ 2147483647 w 391"/>
              <a:gd name="T89" fmla="*/ 2147483647 h 196"/>
              <a:gd name="T90" fmla="*/ 2147483647 w 391"/>
              <a:gd name="T91" fmla="*/ 2147483647 h 196"/>
              <a:gd name="T92" fmla="*/ 2147483647 w 391"/>
              <a:gd name="T93" fmla="*/ 2147483647 h 196"/>
              <a:gd name="T94" fmla="*/ 2147483647 w 391"/>
              <a:gd name="T95" fmla="*/ 2147483647 h 196"/>
              <a:gd name="T96" fmla="*/ 2147483647 w 391"/>
              <a:gd name="T97" fmla="*/ 2147483647 h 196"/>
              <a:gd name="T98" fmla="*/ 2147483647 w 391"/>
              <a:gd name="T99" fmla="*/ 2147483647 h 196"/>
              <a:gd name="T100" fmla="*/ 2147483647 w 391"/>
              <a:gd name="T101" fmla="*/ 2147483647 h 196"/>
              <a:gd name="T102" fmla="*/ 2147483647 w 391"/>
              <a:gd name="T103" fmla="*/ 2147483647 h 196"/>
              <a:gd name="T104" fmla="*/ 2147483647 w 391"/>
              <a:gd name="T105" fmla="*/ 2147483647 h 196"/>
              <a:gd name="T106" fmla="*/ 2147483647 w 391"/>
              <a:gd name="T107" fmla="*/ 2147483647 h 196"/>
              <a:gd name="T108" fmla="*/ 2147483647 w 391"/>
              <a:gd name="T109" fmla="*/ 2147483647 h 196"/>
              <a:gd name="T110" fmla="*/ 2147483647 w 391"/>
              <a:gd name="T111" fmla="*/ 2147483647 h 196"/>
              <a:gd name="T112" fmla="*/ 2147483647 w 391"/>
              <a:gd name="T113" fmla="*/ 2147483647 h 196"/>
              <a:gd name="T114" fmla="*/ 0 w 391"/>
              <a:gd name="T115" fmla="*/ 2147483647 h 196"/>
              <a:gd name="T116" fmla="*/ 2147483647 w 391"/>
              <a:gd name="T117" fmla="*/ 2147483647 h 196"/>
              <a:gd name="T118" fmla="*/ 2147483647 w 391"/>
              <a:gd name="T119" fmla="*/ 2147483647 h 196"/>
              <a:gd name="T120" fmla="*/ 2147483647 w 391"/>
              <a:gd name="T121" fmla="*/ 2147483647 h 196"/>
              <a:gd name="T122" fmla="*/ 2147483647 w 391"/>
              <a:gd name="T123" fmla="*/ 2147483647 h 1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91"/>
              <a:gd name="T187" fmla="*/ 0 h 196"/>
              <a:gd name="T188" fmla="*/ 391 w 391"/>
              <a:gd name="T189" fmla="*/ 196 h 19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91" h="196">
                <a:moveTo>
                  <a:pt x="91" y="42"/>
                </a:moveTo>
                <a:lnTo>
                  <a:pt x="98" y="41"/>
                </a:lnTo>
                <a:lnTo>
                  <a:pt x="99" y="41"/>
                </a:lnTo>
                <a:lnTo>
                  <a:pt x="111" y="40"/>
                </a:lnTo>
                <a:lnTo>
                  <a:pt x="119" y="37"/>
                </a:lnTo>
                <a:lnTo>
                  <a:pt x="159" y="30"/>
                </a:lnTo>
                <a:lnTo>
                  <a:pt x="162" y="30"/>
                </a:lnTo>
                <a:lnTo>
                  <a:pt x="162" y="29"/>
                </a:lnTo>
                <a:lnTo>
                  <a:pt x="165" y="29"/>
                </a:lnTo>
                <a:lnTo>
                  <a:pt x="174" y="27"/>
                </a:lnTo>
                <a:lnTo>
                  <a:pt x="183" y="24"/>
                </a:lnTo>
                <a:lnTo>
                  <a:pt x="195" y="23"/>
                </a:lnTo>
                <a:lnTo>
                  <a:pt x="201" y="22"/>
                </a:lnTo>
                <a:lnTo>
                  <a:pt x="206" y="20"/>
                </a:lnTo>
                <a:lnTo>
                  <a:pt x="208" y="20"/>
                </a:lnTo>
                <a:lnTo>
                  <a:pt x="217" y="17"/>
                </a:lnTo>
                <a:lnTo>
                  <a:pt x="222" y="16"/>
                </a:lnTo>
                <a:lnTo>
                  <a:pt x="231" y="15"/>
                </a:lnTo>
                <a:lnTo>
                  <a:pt x="234" y="13"/>
                </a:lnTo>
                <a:lnTo>
                  <a:pt x="238" y="13"/>
                </a:lnTo>
                <a:lnTo>
                  <a:pt x="241" y="13"/>
                </a:lnTo>
                <a:lnTo>
                  <a:pt x="260" y="8"/>
                </a:lnTo>
                <a:lnTo>
                  <a:pt x="262" y="8"/>
                </a:lnTo>
                <a:lnTo>
                  <a:pt x="270" y="6"/>
                </a:lnTo>
                <a:lnTo>
                  <a:pt x="281" y="4"/>
                </a:lnTo>
                <a:lnTo>
                  <a:pt x="291" y="1"/>
                </a:lnTo>
                <a:lnTo>
                  <a:pt x="298" y="0"/>
                </a:lnTo>
                <a:lnTo>
                  <a:pt x="298" y="6"/>
                </a:lnTo>
                <a:lnTo>
                  <a:pt x="299" y="8"/>
                </a:lnTo>
                <a:lnTo>
                  <a:pt x="308" y="37"/>
                </a:lnTo>
                <a:lnTo>
                  <a:pt x="308" y="40"/>
                </a:lnTo>
                <a:lnTo>
                  <a:pt x="310" y="45"/>
                </a:lnTo>
                <a:lnTo>
                  <a:pt x="310" y="47"/>
                </a:lnTo>
                <a:lnTo>
                  <a:pt x="310" y="49"/>
                </a:lnTo>
                <a:lnTo>
                  <a:pt x="312" y="49"/>
                </a:lnTo>
                <a:lnTo>
                  <a:pt x="312" y="51"/>
                </a:lnTo>
                <a:lnTo>
                  <a:pt x="315" y="58"/>
                </a:lnTo>
                <a:lnTo>
                  <a:pt x="315" y="59"/>
                </a:lnTo>
                <a:lnTo>
                  <a:pt x="315" y="60"/>
                </a:lnTo>
                <a:lnTo>
                  <a:pt x="319" y="76"/>
                </a:lnTo>
                <a:lnTo>
                  <a:pt x="324" y="94"/>
                </a:lnTo>
                <a:lnTo>
                  <a:pt x="326" y="100"/>
                </a:lnTo>
                <a:lnTo>
                  <a:pt x="330" y="112"/>
                </a:lnTo>
                <a:lnTo>
                  <a:pt x="330" y="114"/>
                </a:lnTo>
                <a:lnTo>
                  <a:pt x="331" y="118"/>
                </a:lnTo>
                <a:lnTo>
                  <a:pt x="331" y="121"/>
                </a:lnTo>
                <a:lnTo>
                  <a:pt x="335" y="132"/>
                </a:lnTo>
                <a:lnTo>
                  <a:pt x="351" y="130"/>
                </a:lnTo>
                <a:lnTo>
                  <a:pt x="365" y="127"/>
                </a:lnTo>
                <a:lnTo>
                  <a:pt x="374" y="124"/>
                </a:lnTo>
                <a:lnTo>
                  <a:pt x="381" y="123"/>
                </a:lnTo>
                <a:lnTo>
                  <a:pt x="388" y="121"/>
                </a:lnTo>
                <a:lnTo>
                  <a:pt x="390" y="130"/>
                </a:lnTo>
                <a:lnTo>
                  <a:pt x="383" y="170"/>
                </a:lnTo>
                <a:lnTo>
                  <a:pt x="370" y="175"/>
                </a:lnTo>
                <a:lnTo>
                  <a:pt x="365" y="177"/>
                </a:lnTo>
                <a:lnTo>
                  <a:pt x="352" y="181"/>
                </a:lnTo>
                <a:lnTo>
                  <a:pt x="351" y="186"/>
                </a:lnTo>
                <a:lnTo>
                  <a:pt x="342" y="186"/>
                </a:lnTo>
                <a:lnTo>
                  <a:pt x="331" y="195"/>
                </a:lnTo>
                <a:lnTo>
                  <a:pt x="331" y="171"/>
                </a:lnTo>
                <a:lnTo>
                  <a:pt x="321" y="172"/>
                </a:lnTo>
                <a:lnTo>
                  <a:pt x="327" y="160"/>
                </a:lnTo>
                <a:lnTo>
                  <a:pt x="321" y="157"/>
                </a:lnTo>
                <a:lnTo>
                  <a:pt x="320" y="157"/>
                </a:lnTo>
                <a:lnTo>
                  <a:pt x="320" y="160"/>
                </a:lnTo>
                <a:lnTo>
                  <a:pt x="315" y="156"/>
                </a:lnTo>
                <a:lnTo>
                  <a:pt x="312" y="149"/>
                </a:lnTo>
                <a:lnTo>
                  <a:pt x="312" y="161"/>
                </a:lnTo>
                <a:lnTo>
                  <a:pt x="301" y="164"/>
                </a:lnTo>
                <a:lnTo>
                  <a:pt x="294" y="159"/>
                </a:lnTo>
                <a:lnTo>
                  <a:pt x="281" y="141"/>
                </a:lnTo>
                <a:lnTo>
                  <a:pt x="288" y="136"/>
                </a:lnTo>
                <a:lnTo>
                  <a:pt x="283" y="125"/>
                </a:lnTo>
                <a:lnTo>
                  <a:pt x="294" y="123"/>
                </a:lnTo>
                <a:lnTo>
                  <a:pt x="284" y="113"/>
                </a:lnTo>
                <a:lnTo>
                  <a:pt x="277" y="121"/>
                </a:lnTo>
                <a:lnTo>
                  <a:pt x="276" y="113"/>
                </a:lnTo>
                <a:lnTo>
                  <a:pt x="284" y="100"/>
                </a:lnTo>
                <a:lnTo>
                  <a:pt x="278" y="91"/>
                </a:lnTo>
                <a:lnTo>
                  <a:pt x="278" y="95"/>
                </a:lnTo>
                <a:lnTo>
                  <a:pt x="273" y="100"/>
                </a:lnTo>
                <a:lnTo>
                  <a:pt x="272" y="81"/>
                </a:lnTo>
                <a:lnTo>
                  <a:pt x="277" y="87"/>
                </a:lnTo>
                <a:lnTo>
                  <a:pt x="284" y="84"/>
                </a:lnTo>
                <a:lnTo>
                  <a:pt x="283" y="73"/>
                </a:lnTo>
                <a:lnTo>
                  <a:pt x="274" y="71"/>
                </a:lnTo>
                <a:lnTo>
                  <a:pt x="272" y="63"/>
                </a:lnTo>
                <a:lnTo>
                  <a:pt x="278" y="45"/>
                </a:lnTo>
                <a:lnTo>
                  <a:pt x="288" y="41"/>
                </a:lnTo>
                <a:lnTo>
                  <a:pt x="284" y="20"/>
                </a:lnTo>
                <a:lnTo>
                  <a:pt x="278" y="24"/>
                </a:lnTo>
                <a:lnTo>
                  <a:pt x="277" y="38"/>
                </a:lnTo>
                <a:lnTo>
                  <a:pt x="269" y="47"/>
                </a:lnTo>
                <a:lnTo>
                  <a:pt x="267" y="53"/>
                </a:lnTo>
                <a:lnTo>
                  <a:pt x="262" y="49"/>
                </a:lnTo>
                <a:lnTo>
                  <a:pt x="260" y="55"/>
                </a:lnTo>
                <a:lnTo>
                  <a:pt x="260" y="60"/>
                </a:lnTo>
                <a:lnTo>
                  <a:pt x="249" y="67"/>
                </a:lnTo>
                <a:lnTo>
                  <a:pt x="259" y="74"/>
                </a:lnTo>
                <a:lnTo>
                  <a:pt x="263" y="88"/>
                </a:lnTo>
                <a:lnTo>
                  <a:pt x="258" y="116"/>
                </a:lnTo>
                <a:lnTo>
                  <a:pt x="260" y="121"/>
                </a:lnTo>
                <a:lnTo>
                  <a:pt x="267" y="143"/>
                </a:lnTo>
                <a:lnTo>
                  <a:pt x="280" y="154"/>
                </a:lnTo>
                <a:lnTo>
                  <a:pt x="278" y="161"/>
                </a:lnTo>
                <a:lnTo>
                  <a:pt x="284" y="161"/>
                </a:lnTo>
                <a:lnTo>
                  <a:pt x="283" y="167"/>
                </a:lnTo>
                <a:lnTo>
                  <a:pt x="291" y="179"/>
                </a:lnTo>
                <a:lnTo>
                  <a:pt x="294" y="189"/>
                </a:lnTo>
                <a:lnTo>
                  <a:pt x="283" y="181"/>
                </a:lnTo>
                <a:lnTo>
                  <a:pt x="280" y="185"/>
                </a:lnTo>
                <a:lnTo>
                  <a:pt x="265" y="174"/>
                </a:lnTo>
                <a:lnTo>
                  <a:pt x="249" y="177"/>
                </a:lnTo>
                <a:lnTo>
                  <a:pt x="244" y="168"/>
                </a:lnTo>
                <a:lnTo>
                  <a:pt x="242" y="174"/>
                </a:lnTo>
                <a:lnTo>
                  <a:pt x="238" y="172"/>
                </a:lnTo>
                <a:lnTo>
                  <a:pt x="229" y="160"/>
                </a:lnTo>
                <a:lnTo>
                  <a:pt x="219" y="163"/>
                </a:lnTo>
                <a:lnTo>
                  <a:pt x="216" y="167"/>
                </a:lnTo>
                <a:lnTo>
                  <a:pt x="210" y="168"/>
                </a:lnTo>
                <a:lnTo>
                  <a:pt x="206" y="153"/>
                </a:lnTo>
                <a:lnTo>
                  <a:pt x="213" y="139"/>
                </a:lnTo>
                <a:lnTo>
                  <a:pt x="212" y="135"/>
                </a:lnTo>
                <a:lnTo>
                  <a:pt x="213" y="134"/>
                </a:lnTo>
                <a:lnTo>
                  <a:pt x="216" y="131"/>
                </a:lnTo>
                <a:lnTo>
                  <a:pt x="219" y="125"/>
                </a:lnTo>
                <a:lnTo>
                  <a:pt x="217" y="123"/>
                </a:lnTo>
                <a:lnTo>
                  <a:pt x="217" y="121"/>
                </a:lnTo>
                <a:lnTo>
                  <a:pt x="222" y="114"/>
                </a:lnTo>
                <a:lnTo>
                  <a:pt x="226" y="107"/>
                </a:lnTo>
                <a:lnTo>
                  <a:pt x="216" y="100"/>
                </a:lnTo>
                <a:lnTo>
                  <a:pt x="210" y="102"/>
                </a:lnTo>
                <a:lnTo>
                  <a:pt x="210" y="105"/>
                </a:lnTo>
                <a:lnTo>
                  <a:pt x="208" y="107"/>
                </a:lnTo>
                <a:lnTo>
                  <a:pt x="205" y="105"/>
                </a:lnTo>
                <a:lnTo>
                  <a:pt x="195" y="103"/>
                </a:lnTo>
                <a:lnTo>
                  <a:pt x="195" y="99"/>
                </a:lnTo>
                <a:lnTo>
                  <a:pt x="188" y="98"/>
                </a:lnTo>
                <a:lnTo>
                  <a:pt x="184" y="98"/>
                </a:lnTo>
                <a:lnTo>
                  <a:pt x="170" y="94"/>
                </a:lnTo>
                <a:lnTo>
                  <a:pt x="174" y="82"/>
                </a:lnTo>
                <a:lnTo>
                  <a:pt x="170" y="80"/>
                </a:lnTo>
                <a:lnTo>
                  <a:pt x="158" y="76"/>
                </a:lnTo>
                <a:lnTo>
                  <a:pt x="154" y="74"/>
                </a:lnTo>
                <a:lnTo>
                  <a:pt x="151" y="76"/>
                </a:lnTo>
                <a:lnTo>
                  <a:pt x="148" y="74"/>
                </a:lnTo>
                <a:lnTo>
                  <a:pt x="145" y="66"/>
                </a:lnTo>
                <a:lnTo>
                  <a:pt x="138" y="59"/>
                </a:lnTo>
                <a:lnTo>
                  <a:pt x="131" y="47"/>
                </a:lnTo>
                <a:lnTo>
                  <a:pt x="122" y="51"/>
                </a:lnTo>
                <a:lnTo>
                  <a:pt x="119" y="49"/>
                </a:lnTo>
                <a:lnTo>
                  <a:pt x="109" y="44"/>
                </a:lnTo>
                <a:lnTo>
                  <a:pt x="99" y="52"/>
                </a:lnTo>
                <a:lnTo>
                  <a:pt x="94" y="52"/>
                </a:lnTo>
                <a:lnTo>
                  <a:pt x="91" y="53"/>
                </a:lnTo>
                <a:lnTo>
                  <a:pt x="91" y="56"/>
                </a:lnTo>
                <a:lnTo>
                  <a:pt x="86" y="67"/>
                </a:lnTo>
                <a:lnTo>
                  <a:pt x="83" y="67"/>
                </a:lnTo>
                <a:lnTo>
                  <a:pt x="72" y="67"/>
                </a:lnTo>
                <a:lnTo>
                  <a:pt x="69" y="67"/>
                </a:lnTo>
                <a:lnTo>
                  <a:pt x="56" y="60"/>
                </a:lnTo>
                <a:lnTo>
                  <a:pt x="43" y="81"/>
                </a:lnTo>
                <a:lnTo>
                  <a:pt x="38" y="80"/>
                </a:lnTo>
                <a:lnTo>
                  <a:pt x="29" y="94"/>
                </a:lnTo>
                <a:lnTo>
                  <a:pt x="24" y="96"/>
                </a:lnTo>
                <a:lnTo>
                  <a:pt x="23" y="99"/>
                </a:lnTo>
                <a:lnTo>
                  <a:pt x="16" y="107"/>
                </a:lnTo>
                <a:lnTo>
                  <a:pt x="9" y="116"/>
                </a:lnTo>
                <a:lnTo>
                  <a:pt x="2" y="81"/>
                </a:lnTo>
                <a:lnTo>
                  <a:pt x="0" y="60"/>
                </a:lnTo>
                <a:lnTo>
                  <a:pt x="2" y="60"/>
                </a:lnTo>
                <a:lnTo>
                  <a:pt x="5" y="59"/>
                </a:lnTo>
                <a:lnTo>
                  <a:pt x="6" y="59"/>
                </a:lnTo>
                <a:lnTo>
                  <a:pt x="31" y="55"/>
                </a:lnTo>
                <a:lnTo>
                  <a:pt x="34" y="53"/>
                </a:lnTo>
                <a:lnTo>
                  <a:pt x="45" y="52"/>
                </a:lnTo>
                <a:lnTo>
                  <a:pt x="48" y="51"/>
                </a:lnTo>
                <a:lnTo>
                  <a:pt x="49" y="51"/>
                </a:lnTo>
                <a:lnTo>
                  <a:pt x="54" y="51"/>
                </a:lnTo>
                <a:lnTo>
                  <a:pt x="76" y="47"/>
                </a:lnTo>
                <a:lnTo>
                  <a:pt x="79" y="45"/>
                </a:lnTo>
                <a:lnTo>
                  <a:pt x="88" y="44"/>
                </a:lnTo>
                <a:lnTo>
                  <a:pt x="91" y="42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214"/>
          <p:cNvSpPr>
            <a:spLocks/>
          </p:cNvSpPr>
          <p:nvPr/>
        </p:nvSpPr>
        <p:spPr bwMode="auto">
          <a:xfrm>
            <a:off x="7119938" y="1625600"/>
            <a:ext cx="500062" cy="733425"/>
          </a:xfrm>
          <a:custGeom>
            <a:avLst/>
            <a:gdLst>
              <a:gd name="T0" fmla="*/ 2147483647 w 317"/>
              <a:gd name="T1" fmla="*/ 2147483647 h 499"/>
              <a:gd name="T2" fmla="*/ 2147483647 w 317"/>
              <a:gd name="T3" fmla="*/ 2147483647 h 499"/>
              <a:gd name="T4" fmla="*/ 0 w 317"/>
              <a:gd name="T5" fmla="*/ 2147483647 h 499"/>
              <a:gd name="T6" fmla="*/ 2147483647 w 317"/>
              <a:gd name="T7" fmla="*/ 2147483647 h 499"/>
              <a:gd name="T8" fmla="*/ 2147483647 w 317"/>
              <a:gd name="T9" fmla="*/ 2147483647 h 499"/>
              <a:gd name="T10" fmla="*/ 2147483647 w 317"/>
              <a:gd name="T11" fmla="*/ 2147483647 h 499"/>
              <a:gd name="T12" fmla="*/ 2147483647 w 317"/>
              <a:gd name="T13" fmla="*/ 2147483647 h 499"/>
              <a:gd name="T14" fmla="*/ 2147483647 w 317"/>
              <a:gd name="T15" fmla="*/ 2147483647 h 499"/>
              <a:gd name="T16" fmla="*/ 2147483647 w 317"/>
              <a:gd name="T17" fmla="*/ 2147483647 h 499"/>
              <a:gd name="T18" fmla="*/ 2147483647 w 317"/>
              <a:gd name="T19" fmla="*/ 2147483647 h 499"/>
              <a:gd name="T20" fmla="*/ 2147483647 w 317"/>
              <a:gd name="T21" fmla="*/ 2147483647 h 499"/>
              <a:gd name="T22" fmla="*/ 2147483647 w 317"/>
              <a:gd name="T23" fmla="*/ 2147483647 h 499"/>
              <a:gd name="T24" fmla="*/ 2147483647 w 317"/>
              <a:gd name="T25" fmla="*/ 2147483647 h 499"/>
              <a:gd name="T26" fmla="*/ 2147483647 w 317"/>
              <a:gd name="T27" fmla="*/ 0 h 499"/>
              <a:gd name="T28" fmla="*/ 2147483647 w 317"/>
              <a:gd name="T29" fmla="*/ 2147483647 h 499"/>
              <a:gd name="T30" fmla="*/ 2147483647 w 317"/>
              <a:gd name="T31" fmla="*/ 2147483647 h 499"/>
              <a:gd name="T32" fmla="*/ 2147483647 w 317"/>
              <a:gd name="T33" fmla="*/ 2147483647 h 499"/>
              <a:gd name="T34" fmla="*/ 2147483647 w 317"/>
              <a:gd name="T35" fmla="*/ 2147483647 h 499"/>
              <a:gd name="T36" fmla="*/ 2147483647 w 317"/>
              <a:gd name="T37" fmla="*/ 2147483647 h 499"/>
              <a:gd name="T38" fmla="*/ 2147483647 w 317"/>
              <a:gd name="T39" fmla="*/ 2147483647 h 499"/>
              <a:gd name="T40" fmla="*/ 2147483647 w 317"/>
              <a:gd name="T41" fmla="*/ 2147483647 h 499"/>
              <a:gd name="T42" fmla="*/ 2147483647 w 317"/>
              <a:gd name="T43" fmla="*/ 2147483647 h 499"/>
              <a:gd name="T44" fmla="*/ 2147483647 w 317"/>
              <a:gd name="T45" fmla="*/ 2147483647 h 499"/>
              <a:gd name="T46" fmla="*/ 2147483647 w 317"/>
              <a:gd name="T47" fmla="*/ 2147483647 h 499"/>
              <a:gd name="T48" fmla="*/ 2147483647 w 317"/>
              <a:gd name="T49" fmla="*/ 2147483647 h 499"/>
              <a:gd name="T50" fmla="*/ 2147483647 w 317"/>
              <a:gd name="T51" fmla="*/ 2147483647 h 499"/>
              <a:gd name="T52" fmla="*/ 2147483647 w 317"/>
              <a:gd name="T53" fmla="*/ 2147483647 h 499"/>
              <a:gd name="T54" fmla="*/ 2147483647 w 317"/>
              <a:gd name="T55" fmla="*/ 2147483647 h 499"/>
              <a:gd name="T56" fmla="*/ 2147483647 w 317"/>
              <a:gd name="T57" fmla="*/ 2147483647 h 499"/>
              <a:gd name="T58" fmla="*/ 2147483647 w 317"/>
              <a:gd name="T59" fmla="*/ 2147483647 h 499"/>
              <a:gd name="T60" fmla="*/ 2147483647 w 317"/>
              <a:gd name="T61" fmla="*/ 2147483647 h 499"/>
              <a:gd name="T62" fmla="*/ 2147483647 w 317"/>
              <a:gd name="T63" fmla="*/ 2147483647 h 499"/>
              <a:gd name="T64" fmla="*/ 2147483647 w 317"/>
              <a:gd name="T65" fmla="*/ 2147483647 h 499"/>
              <a:gd name="T66" fmla="*/ 2147483647 w 317"/>
              <a:gd name="T67" fmla="*/ 2147483647 h 499"/>
              <a:gd name="T68" fmla="*/ 2147483647 w 317"/>
              <a:gd name="T69" fmla="*/ 2147483647 h 499"/>
              <a:gd name="T70" fmla="*/ 2147483647 w 317"/>
              <a:gd name="T71" fmla="*/ 2147483647 h 499"/>
              <a:gd name="T72" fmla="*/ 2147483647 w 317"/>
              <a:gd name="T73" fmla="*/ 2147483647 h 499"/>
              <a:gd name="T74" fmla="*/ 2147483647 w 317"/>
              <a:gd name="T75" fmla="*/ 2147483647 h 499"/>
              <a:gd name="T76" fmla="*/ 2147483647 w 317"/>
              <a:gd name="T77" fmla="*/ 2147483647 h 499"/>
              <a:gd name="T78" fmla="*/ 2147483647 w 317"/>
              <a:gd name="T79" fmla="*/ 2147483647 h 499"/>
              <a:gd name="T80" fmla="*/ 2147483647 w 317"/>
              <a:gd name="T81" fmla="*/ 2147483647 h 499"/>
              <a:gd name="T82" fmla="*/ 2147483647 w 317"/>
              <a:gd name="T83" fmla="*/ 2147483647 h 499"/>
              <a:gd name="T84" fmla="*/ 2147483647 w 317"/>
              <a:gd name="T85" fmla="*/ 2147483647 h 499"/>
              <a:gd name="T86" fmla="*/ 2147483647 w 317"/>
              <a:gd name="T87" fmla="*/ 2147483647 h 499"/>
              <a:gd name="T88" fmla="*/ 2147483647 w 317"/>
              <a:gd name="T89" fmla="*/ 2147483647 h 499"/>
              <a:gd name="T90" fmla="*/ 2147483647 w 317"/>
              <a:gd name="T91" fmla="*/ 2147483647 h 499"/>
              <a:gd name="T92" fmla="*/ 2147483647 w 317"/>
              <a:gd name="T93" fmla="*/ 2147483647 h 499"/>
              <a:gd name="T94" fmla="*/ 2147483647 w 317"/>
              <a:gd name="T95" fmla="*/ 2147483647 h 499"/>
              <a:gd name="T96" fmla="*/ 2147483647 w 317"/>
              <a:gd name="T97" fmla="*/ 2147483647 h 49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17"/>
              <a:gd name="T148" fmla="*/ 0 h 499"/>
              <a:gd name="T149" fmla="*/ 317 w 317"/>
              <a:gd name="T150" fmla="*/ 499 h 49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17" h="499">
                <a:moveTo>
                  <a:pt x="48" y="427"/>
                </a:moveTo>
                <a:lnTo>
                  <a:pt x="41" y="406"/>
                </a:lnTo>
                <a:lnTo>
                  <a:pt x="33" y="379"/>
                </a:lnTo>
                <a:lnTo>
                  <a:pt x="31" y="375"/>
                </a:lnTo>
                <a:lnTo>
                  <a:pt x="16" y="326"/>
                </a:lnTo>
                <a:lnTo>
                  <a:pt x="0" y="280"/>
                </a:lnTo>
                <a:lnTo>
                  <a:pt x="0" y="275"/>
                </a:lnTo>
                <a:lnTo>
                  <a:pt x="2" y="265"/>
                </a:lnTo>
                <a:lnTo>
                  <a:pt x="16" y="272"/>
                </a:lnTo>
                <a:lnTo>
                  <a:pt x="16" y="268"/>
                </a:lnTo>
                <a:lnTo>
                  <a:pt x="18" y="251"/>
                </a:lnTo>
                <a:lnTo>
                  <a:pt x="29" y="251"/>
                </a:lnTo>
                <a:lnTo>
                  <a:pt x="22" y="229"/>
                </a:lnTo>
                <a:lnTo>
                  <a:pt x="26" y="222"/>
                </a:lnTo>
                <a:lnTo>
                  <a:pt x="36" y="210"/>
                </a:lnTo>
                <a:lnTo>
                  <a:pt x="41" y="187"/>
                </a:lnTo>
                <a:lnTo>
                  <a:pt x="34" y="182"/>
                </a:lnTo>
                <a:lnTo>
                  <a:pt x="34" y="168"/>
                </a:lnTo>
                <a:lnTo>
                  <a:pt x="31" y="155"/>
                </a:lnTo>
                <a:lnTo>
                  <a:pt x="40" y="133"/>
                </a:lnTo>
                <a:lnTo>
                  <a:pt x="38" y="116"/>
                </a:lnTo>
                <a:lnTo>
                  <a:pt x="36" y="104"/>
                </a:lnTo>
                <a:lnTo>
                  <a:pt x="69" y="9"/>
                </a:lnTo>
                <a:lnTo>
                  <a:pt x="85" y="23"/>
                </a:lnTo>
                <a:lnTo>
                  <a:pt x="92" y="27"/>
                </a:lnTo>
                <a:lnTo>
                  <a:pt x="119" y="18"/>
                </a:lnTo>
                <a:lnTo>
                  <a:pt x="134" y="1"/>
                </a:lnTo>
                <a:lnTo>
                  <a:pt x="141" y="0"/>
                </a:lnTo>
                <a:lnTo>
                  <a:pt x="167" y="9"/>
                </a:lnTo>
                <a:lnTo>
                  <a:pt x="174" y="16"/>
                </a:lnTo>
                <a:lnTo>
                  <a:pt x="181" y="18"/>
                </a:lnTo>
                <a:lnTo>
                  <a:pt x="225" y="161"/>
                </a:lnTo>
                <a:lnTo>
                  <a:pt x="250" y="165"/>
                </a:lnTo>
                <a:lnTo>
                  <a:pt x="253" y="161"/>
                </a:lnTo>
                <a:lnTo>
                  <a:pt x="264" y="198"/>
                </a:lnTo>
                <a:lnTo>
                  <a:pt x="277" y="208"/>
                </a:lnTo>
                <a:lnTo>
                  <a:pt x="279" y="207"/>
                </a:lnTo>
                <a:lnTo>
                  <a:pt x="279" y="201"/>
                </a:lnTo>
                <a:lnTo>
                  <a:pt x="293" y="204"/>
                </a:lnTo>
                <a:lnTo>
                  <a:pt x="309" y="221"/>
                </a:lnTo>
                <a:lnTo>
                  <a:pt x="316" y="232"/>
                </a:lnTo>
                <a:lnTo>
                  <a:pt x="302" y="258"/>
                </a:lnTo>
                <a:lnTo>
                  <a:pt x="299" y="258"/>
                </a:lnTo>
                <a:lnTo>
                  <a:pt x="300" y="261"/>
                </a:lnTo>
                <a:lnTo>
                  <a:pt x="296" y="260"/>
                </a:lnTo>
                <a:lnTo>
                  <a:pt x="291" y="261"/>
                </a:lnTo>
                <a:lnTo>
                  <a:pt x="292" y="264"/>
                </a:lnTo>
                <a:lnTo>
                  <a:pt x="284" y="271"/>
                </a:lnTo>
                <a:lnTo>
                  <a:pt x="285" y="278"/>
                </a:lnTo>
                <a:lnTo>
                  <a:pt x="279" y="286"/>
                </a:lnTo>
                <a:lnTo>
                  <a:pt x="278" y="280"/>
                </a:lnTo>
                <a:lnTo>
                  <a:pt x="263" y="285"/>
                </a:lnTo>
                <a:lnTo>
                  <a:pt x="261" y="294"/>
                </a:lnTo>
                <a:lnTo>
                  <a:pt x="256" y="297"/>
                </a:lnTo>
                <a:lnTo>
                  <a:pt x="252" y="300"/>
                </a:lnTo>
                <a:lnTo>
                  <a:pt x="252" y="307"/>
                </a:lnTo>
                <a:lnTo>
                  <a:pt x="238" y="321"/>
                </a:lnTo>
                <a:lnTo>
                  <a:pt x="227" y="322"/>
                </a:lnTo>
                <a:lnTo>
                  <a:pt x="214" y="308"/>
                </a:lnTo>
                <a:lnTo>
                  <a:pt x="217" y="318"/>
                </a:lnTo>
                <a:lnTo>
                  <a:pt x="209" y="343"/>
                </a:lnTo>
                <a:lnTo>
                  <a:pt x="194" y="326"/>
                </a:lnTo>
                <a:lnTo>
                  <a:pt x="191" y="306"/>
                </a:lnTo>
                <a:lnTo>
                  <a:pt x="189" y="306"/>
                </a:lnTo>
                <a:lnTo>
                  <a:pt x="187" y="315"/>
                </a:lnTo>
                <a:lnTo>
                  <a:pt x="181" y="322"/>
                </a:lnTo>
                <a:lnTo>
                  <a:pt x="181" y="336"/>
                </a:lnTo>
                <a:lnTo>
                  <a:pt x="181" y="351"/>
                </a:lnTo>
                <a:lnTo>
                  <a:pt x="187" y="364"/>
                </a:lnTo>
                <a:lnTo>
                  <a:pt x="170" y="382"/>
                </a:lnTo>
                <a:lnTo>
                  <a:pt x="164" y="382"/>
                </a:lnTo>
                <a:lnTo>
                  <a:pt x="158" y="386"/>
                </a:lnTo>
                <a:lnTo>
                  <a:pt x="156" y="390"/>
                </a:lnTo>
                <a:lnTo>
                  <a:pt x="149" y="396"/>
                </a:lnTo>
                <a:lnTo>
                  <a:pt x="144" y="396"/>
                </a:lnTo>
                <a:lnTo>
                  <a:pt x="141" y="406"/>
                </a:lnTo>
                <a:lnTo>
                  <a:pt x="137" y="413"/>
                </a:lnTo>
                <a:lnTo>
                  <a:pt x="131" y="407"/>
                </a:lnTo>
                <a:lnTo>
                  <a:pt x="128" y="407"/>
                </a:lnTo>
                <a:lnTo>
                  <a:pt x="124" y="414"/>
                </a:lnTo>
                <a:lnTo>
                  <a:pt x="115" y="420"/>
                </a:lnTo>
                <a:lnTo>
                  <a:pt x="110" y="428"/>
                </a:lnTo>
                <a:lnTo>
                  <a:pt x="113" y="434"/>
                </a:lnTo>
                <a:lnTo>
                  <a:pt x="112" y="438"/>
                </a:lnTo>
                <a:lnTo>
                  <a:pt x="109" y="436"/>
                </a:lnTo>
                <a:lnTo>
                  <a:pt x="102" y="440"/>
                </a:lnTo>
                <a:lnTo>
                  <a:pt x="101" y="445"/>
                </a:lnTo>
                <a:lnTo>
                  <a:pt x="102" y="447"/>
                </a:lnTo>
                <a:lnTo>
                  <a:pt x="106" y="447"/>
                </a:lnTo>
                <a:lnTo>
                  <a:pt x="92" y="475"/>
                </a:lnTo>
                <a:lnTo>
                  <a:pt x="95" y="484"/>
                </a:lnTo>
                <a:lnTo>
                  <a:pt x="90" y="498"/>
                </a:lnTo>
                <a:lnTo>
                  <a:pt x="85" y="496"/>
                </a:lnTo>
                <a:lnTo>
                  <a:pt x="79" y="493"/>
                </a:lnTo>
                <a:lnTo>
                  <a:pt x="74" y="481"/>
                </a:lnTo>
                <a:lnTo>
                  <a:pt x="62" y="472"/>
                </a:lnTo>
                <a:lnTo>
                  <a:pt x="56" y="453"/>
                </a:lnTo>
                <a:lnTo>
                  <a:pt x="48" y="431"/>
                </a:lnTo>
                <a:lnTo>
                  <a:pt x="48" y="427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215"/>
          <p:cNvSpPr>
            <a:spLocks/>
          </p:cNvSpPr>
          <p:nvPr/>
        </p:nvSpPr>
        <p:spPr bwMode="auto">
          <a:xfrm>
            <a:off x="7035800" y="2022475"/>
            <a:ext cx="223838" cy="439738"/>
          </a:xfrm>
          <a:custGeom>
            <a:avLst/>
            <a:gdLst>
              <a:gd name="T0" fmla="*/ 2147483647 w 142"/>
              <a:gd name="T1" fmla="*/ 2147483647 h 299"/>
              <a:gd name="T2" fmla="*/ 2147483647 w 142"/>
              <a:gd name="T3" fmla="*/ 2147483647 h 299"/>
              <a:gd name="T4" fmla="*/ 2147483647 w 142"/>
              <a:gd name="T5" fmla="*/ 2147483647 h 299"/>
              <a:gd name="T6" fmla="*/ 2147483647 w 142"/>
              <a:gd name="T7" fmla="*/ 2147483647 h 299"/>
              <a:gd name="T8" fmla="*/ 2147483647 w 142"/>
              <a:gd name="T9" fmla="*/ 2147483647 h 299"/>
              <a:gd name="T10" fmla="*/ 2147483647 w 142"/>
              <a:gd name="T11" fmla="*/ 2147483647 h 299"/>
              <a:gd name="T12" fmla="*/ 2147483647 w 142"/>
              <a:gd name="T13" fmla="*/ 2147483647 h 299"/>
              <a:gd name="T14" fmla="*/ 2147483647 w 142"/>
              <a:gd name="T15" fmla="*/ 2147483647 h 299"/>
              <a:gd name="T16" fmla="*/ 2147483647 w 142"/>
              <a:gd name="T17" fmla="*/ 2147483647 h 299"/>
              <a:gd name="T18" fmla="*/ 2147483647 w 142"/>
              <a:gd name="T19" fmla="*/ 2147483647 h 299"/>
              <a:gd name="T20" fmla="*/ 2147483647 w 142"/>
              <a:gd name="T21" fmla="*/ 2147483647 h 299"/>
              <a:gd name="T22" fmla="*/ 2147483647 w 142"/>
              <a:gd name="T23" fmla="*/ 2147483647 h 299"/>
              <a:gd name="T24" fmla="*/ 2147483647 w 142"/>
              <a:gd name="T25" fmla="*/ 2147483647 h 299"/>
              <a:gd name="T26" fmla="*/ 2147483647 w 142"/>
              <a:gd name="T27" fmla="*/ 2147483647 h 299"/>
              <a:gd name="T28" fmla="*/ 2147483647 w 142"/>
              <a:gd name="T29" fmla="*/ 2147483647 h 299"/>
              <a:gd name="T30" fmla="*/ 2147483647 w 142"/>
              <a:gd name="T31" fmla="*/ 2147483647 h 299"/>
              <a:gd name="T32" fmla="*/ 2147483647 w 142"/>
              <a:gd name="T33" fmla="*/ 2147483647 h 299"/>
              <a:gd name="T34" fmla="*/ 2147483647 w 142"/>
              <a:gd name="T35" fmla="*/ 2147483647 h 299"/>
              <a:gd name="T36" fmla="*/ 2147483647 w 142"/>
              <a:gd name="T37" fmla="*/ 2147483647 h 299"/>
              <a:gd name="T38" fmla="*/ 2147483647 w 142"/>
              <a:gd name="T39" fmla="*/ 2147483647 h 299"/>
              <a:gd name="T40" fmla="*/ 2147483647 w 142"/>
              <a:gd name="T41" fmla="*/ 0 h 299"/>
              <a:gd name="T42" fmla="*/ 2147483647 w 142"/>
              <a:gd name="T43" fmla="*/ 2147483647 h 299"/>
              <a:gd name="T44" fmla="*/ 2147483647 w 142"/>
              <a:gd name="T45" fmla="*/ 2147483647 h 299"/>
              <a:gd name="T46" fmla="*/ 2147483647 w 142"/>
              <a:gd name="T47" fmla="*/ 2147483647 h 299"/>
              <a:gd name="T48" fmla="*/ 2147483647 w 142"/>
              <a:gd name="T49" fmla="*/ 2147483647 h 299"/>
              <a:gd name="T50" fmla="*/ 2147483647 w 142"/>
              <a:gd name="T51" fmla="*/ 2147483647 h 299"/>
              <a:gd name="T52" fmla="*/ 2147483647 w 142"/>
              <a:gd name="T53" fmla="*/ 2147483647 h 299"/>
              <a:gd name="T54" fmla="*/ 2147483647 w 142"/>
              <a:gd name="T55" fmla="*/ 2147483647 h 299"/>
              <a:gd name="T56" fmla="*/ 2147483647 w 142"/>
              <a:gd name="T57" fmla="*/ 2147483647 h 299"/>
              <a:gd name="T58" fmla="*/ 2147483647 w 142"/>
              <a:gd name="T59" fmla="*/ 2147483647 h 299"/>
              <a:gd name="T60" fmla="*/ 2147483647 w 142"/>
              <a:gd name="T61" fmla="*/ 2147483647 h 299"/>
              <a:gd name="T62" fmla="*/ 2147483647 w 142"/>
              <a:gd name="T63" fmla="*/ 2147483647 h 299"/>
              <a:gd name="T64" fmla="*/ 2147483647 w 142"/>
              <a:gd name="T65" fmla="*/ 2147483647 h 299"/>
              <a:gd name="T66" fmla="*/ 2147483647 w 142"/>
              <a:gd name="T67" fmla="*/ 2147483647 h 299"/>
              <a:gd name="T68" fmla="*/ 2147483647 w 142"/>
              <a:gd name="T69" fmla="*/ 2147483647 h 299"/>
              <a:gd name="T70" fmla="*/ 2147483647 w 142"/>
              <a:gd name="T71" fmla="*/ 2147483647 h 299"/>
              <a:gd name="T72" fmla="*/ 2147483647 w 142"/>
              <a:gd name="T73" fmla="*/ 2147483647 h 299"/>
              <a:gd name="T74" fmla="*/ 2147483647 w 142"/>
              <a:gd name="T75" fmla="*/ 2147483647 h 299"/>
              <a:gd name="T76" fmla="*/ 2147483647 w 142"/>
              <a:gd name="T77" fmla="*/ 2147483647 h 299"/>
              <a:gd name="T78" fmla="*/ 2147483647 w 142"/>
              <a:gd name="T79" fmla="*/ 2147483647 h 299"/>
              <a:gd name="T80" fmla="*/ 2147483647 w 142"/>
              <a:gd name="T81" fmla="*/ 2147483647 h 299"/>
              <a:gd name="T82" fmla="*/ 2147483647 w 142"/>
              <a:gd name="T83" fmla="*/ 2147483647 h 299"/>
              <a:gd name="T84" fmla="*/ 2147483647 w 142"/>
              <a:gd name="T85" fmla="*/ 2147483647 h 299"/>
              <a:gd name="T86" fmla="*/ 2147483647 w 142"/>
              <a:gd name="T87" fmla="*/ 2147483647 h 299"/>
              <a:gd name="T88" fmla="*/ 2147483647 w 142"/>
              <a:gd name="T89" fmla="*/ 2147483647 h 299"/>
              <a:gd name="T90" fmla="*/ 2147483647 w 142"/>
              <a:gd name="T91" fmla="*/ 2147483647 h 299"/>
              <a:gd name="T92" fmla="*/ 2147483647 w 142"/>
              <a:gd name="T93" fmla="*/ 2147483647 h 299"/>
              <a:gd name="T94" fmla="*/ 2147483647 w 142"/>
              <a:gd name="T95" fmla="*/ 2147483647 h 299"/>
              <a:gd name="T96" fmla="*/ 2147483647 w 142"/>
              <a:gd name="T97" fmla="*/ 2147483647 h 299"/>
              <a:gd name="T98" fmla="*/ 2147483647 w 142"/>
              <a:gd name="T99" fmla="*/ 2147483647 h 299"/>
              <a:gd name="T100" fmla="*/ 2147483647 w 142"/>
              <a:gd name="T101" fmla="*/ 2147483647 h 299"/>
              <a:gd name="T102" fmla="*/ 2147483647 w 142"/>
              <a:gd name="T103" fmla="*/ 2147483647 h 299"/>
              <a:gd name="T104" fmla="*/ 2147483647 w 142"/>
              <a:gd name="T105" fmla="*/ 2147483647 h 299"/>
              <a:gd name="T106" fmla="*/ 2147483647 w 142"/>
              <a:gd name="T107" fmla="*/ 2147483647 h 299"/>
              <a:gd name="T108" fmla="*/ 2147483647 w 142"/>
              <a:gd name="T109" fmla="*/ 2147483647 h 299"/>
              <a:gd name="T110" fmla="*/ 2147483647 w 142"/>
              <a:gd name="T111" fmla="*/ 2147483647 h 299"/>
              <a:gd name="T112" fmla="*/ 2147483647 w 142"/>
              <a:gd name="T113" fmla="*/ 2147483647 h 299"/>
              <a:gd name="T114" fmla="*/ 0 w 142"/>
              <a:gd name="T115" fmla="*/ 2147483647 h 299"/>
              <a:gd name="T116" fmla="*/ 2147483647 w 142"/>
              <a:gd name="T117" fmla="*/ 2147483647 h 29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2"/>
              <a:gd name="T178" fmla="*/ 0 h 299"/>
              <a:gd name="T179" fmla="*/ 142 w 142"/>
              <a:gd name="T180" fmla="*/ 299 h 29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2" h="299">
                <a:moveTo>
                  <a:pt x="2" y="203"/>
                </a:moveTo>
                <a:lnTo>
                  <a:pt x="1" y="200"/>
                </a:lnTo>
                <a:lnTo>
                  <a:pt x="4" y="186"/>
                </a:lnTo>
                <a:lnTo>
                  <a:pt x="8" y="182"/>
                </a:lnTo>
                <a:lnTo>
                  <a:pt x="8" y="157"/>
                </a:lnTo>
                <a:lnTo>
                  <a:pt x="11" y="142"/>
                </a:lnTo>
                <a:lnTo>
                  <a:pt x="8" y="139"/>
                </a:lnTo>
                <a:lnTo>
                  <a:pt x="5" y="129"/>
                </a:lnTo>
                <a:lnTo>
                  <a:pt x="8" y="119"/>
                </a:lnTo>
                <a:lnTo>
                  <a:pt x="19" y="114"/>
                </a:lnTo>
                <a:lnTo>
                  <a:pt x="20" y="111"/>
                </a:lnTo>
                <a:lnTo>
                  <a:pt x="23" y="107"/>
                </a:lnTo>
                <a:lnTo>
                  <a:pt x="34" y="93"/>
                </a:lnTo>
                <a:lnTo>
                  <a:pt x="23" y="68"/>
                </a:lnTo>
                <a:lnTo>
                  <a:pt x="29" y="48"/>
                </a:lnTo>
                <a:lnTo>
                  <a:pt x="24" y="37"/>
                </a:lnTo>
                <a:lnTo>
                  <a:pt x="23" y="13"/>
                </a:lnTo>
                <a:lnTo>
                  <a:pt x="37" y="6"/>
                </a:lnTo>
                <a:lnTo>
                  <a:pt x="40" y="8"/>
                </a:lnTo>
                <a:lnTo>
                  <a:pt x="47" y="6"/>
                </a:lnTo>
                <a:lnTo>
                  <a:pt x="47" y="0"/>
                </a:lnTo>
                <a:lnTo>
                  <a:pt x="51" y="4"/>
                </a:lnTo>
                <a:lnTo>
                  <a:pt x="51" y="9"/>
                </a:lnTo>
                <a:lnTo>
                  <a:pt x="67" y="55"/>
                </a:lnTo>
                <a:lnTo>
                  <a:pt x="82" y="104"/>
                </a:lnTo>
                <a:lnTo>
                  <a:pt x="84" y="108"/>
                </a:lnTo>
                <a:lnTo>
                  <a:pt x="92" y="135"/>
                </a:lnTo>
                <a:lnTo>
                  <a:pt x="99" y="155"/>
                </a:lnTo>
                <a:lnTo>
                  <a:pt x="99" y="160"/>
                </a:lnTo>
                <a:lnTo>
                  <a:pt x="107" y="182"/>
                </a:lnTo>
                <a:lnTo>
                  <a:pt x="113" y="201"/>
                </a:lnTo>
                <a:lnTo>
                  <a:pt x="125" y="210"/>
                </a:lnTo>
                <a:lnTo>
                  <a:pt x="129" y="222"/>
                </a:lnTo>
                <a:lnTo>
                  <a:pt x="136" y="225"/>
                </a:lnTo>
                <a:lnTo>
                  <a:pt x="141" y="226"/>
                </a:lnTo>
                <a:lnTo>
                  <a:pt x="138" y="243"/>
                </a:lnTo>
                <a:lnTo>
                  <a:pt x="138" y="249"/>
                </a:lnTo>
                <a:lnTo>
                  <a:pt x="121" y="254"/>
                </a:lnTo>
                <a:lnTo>
                  <a:pt x="120" y="260"/>
                </a:lnTo>
                <a:lnTo>
                  <a:pt x="109" y="271"/>
                </a:lnTo>
                <a:lnTo>
                  <a:pt x="109" y="272"/>
                </a:lnTo>
                <a:lnTo>
                  <a:pt x="107" y="272"/>
                </a:lnTo>
                <a:lnTo>
                  <a:pt x="106" y="277"/>
                </a:lnTo>
                <a:lnTo>
                  <a:pt x="59" y="288"/>
                </a:lnTo>
                <a:lnTo>
                  <a:pt x="58" y="288"/>
                </a:lnTo>
                <a:lnTo>
                  <a:pt x="55" y="289"/>
                </a:lnTo>
                <a:lnTo>
                  <a:pt x="47" y="291"/>
                </a:lnTo>
                <a:lnTo>
                  <a:pt x="30" y="293"/>
                </a:lnTo>
                <a:lnTo>
                  <a:pt x="24" y="296"/>
                </a:lnTo>
                <a:lnTo>
                  <a:pt x="23" y="296"/>
                </a:lnTo>
                <a:lnTo>
                  <a:pt x="16" y="298"/>
                </a:lnTo>
                <a:lnTo>
                  <a:pt x="5" y="275"/>
                </a:lnTo>
                <a:lnTo>
                  <a:pt x="8" y="268"/>
                </a:lnTo>
                <a:lnTo>
                  <a:pt x="5" y="250"/>
                </a:lnTo>
                <a:lnTo>
                  <a:pt x="5" y="243"/>
                </a:lnTo>
                <a:lnTo>
                  <a:pt x="1" y="215"/>
                </a:lnTo>
                <a:lnTo>
                  <a:pt x="0" y="206"/>
                </a:lnTo>
                <a:lnTo>
                  <a:pt x="2" y="203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216"/>
          <p:cNvSpPr>
            <a:spLocks/>
          </p:cNvSpPr>
          <p:nvPr/>
        </p:nvSpPr>
        <p:spPr bwMode="auto">
          <a:xfrm>
            <a:off x="6802438" y="2738438"/>
            <a:ext cx="182562" cy="388937"/>
          </a:xfrm>
          <a:custGeom>
            <a:avLst/>
            <a:gdLst>
              <a:gd name="T0" fmla="*/ 2147483647 w 115"/>
              <a:gd name="T1" fmla="*/ 2147483647 h 265"/>
              <a:gd name="T2" fmla="*/ 2147483647 w 115"/>
              <a:gd name="T3" fmla="*/ 2147483647 h 265"/>
              <a:gd name="T4" fmla="*/ 2147483647 w 115"/>
              <a:gd name="T5" fmla="*/ 2147483647 h 265"/>
              <a:gd name="T6" fmla="*/ 2147483647 w 115"/>
              <a:gd name="T7" fmla="*/ 2147483647 h 265"/>
              <a:gd name="T8" fmla="*/ 2147483647 w 115"/>
              <a:gd name="T9" fmla="*/ 2147483647 h 265"/>
              <a:gd name="T10" fmla="*/ 2147483647 w 115"/>
              <a:gd name="T11" fmla="*/ 2147483647 h 265"/>
              <a:gd name="T12" fmla="*/ 2147483647 w 115"/>
              <a:gd name="T13" fmla="*/ 2147483647 h 265"/>
              <a:gd name="T14" fmla="*/ 2147483647 w 115"/>
              <a:gd name="T15" fmla="*/ 2147483647 h 265"/>
              <a:gd name="T16" fmla="*/ 2147483647 w 115"/>
              <a:gd name="T17" fmla="*/ 2147483647 h 265"/>
              <a:gd name="T18" fmla="*/ 2147483647 w 115"/>
              <a:gd name="T19" fmla="*/ 2147483647 h 265"/>
              <a:gd name="T20" fmla="*/ 2147483647 w 115"/>
              <a:gd name="T21" fmla="*/ 2147483647 h 265"/>
              <a:gd name="T22" fmla="*/ 2147483647 w 115"/>
              <a:gd name="T23" fmla="*/ 2147483647 h 265"/>
              <a:gd name="T24" fmla="*/ 2147483647 w 115"/>
              <a:gd name="T25" fmla="*/ 2147483647 h 265"/>
              <a:gd name="T26" fmla="*/ 2147483647 w 115"/>
              <a:gd name="T27" fmla="*/ 2147483647 h 265"/>
              <a:gd name="T28" fmla="*/ 2147483647 w 115"/>
              <a:gd name="T29" fmla="*/ 2147483647 h 265"/>
              <a:gd name="T30" fmla="*/ 2147483647 w 115"/>
              <a:gd name="T31" fmla="*/ 2147483647 h 265"/>
              <a:gd name="T32" fmla="*/ 2147483647 w 115"/>
              <a:gd name="T33" fmla="*/ 2147483647 h 265"/>
              <a:gd name="T34" fmla="*/ 2147483647 w 115"/>
              <a:gd name="T35" fmla="*/ 2147483647 h 265"/>
              <a:gd name="T36" fmla="*/ 2147483647 w 115"/>
              <a:gd name="T37" fmla="*/ 2147483647 h 265"/>
              <a:gd name="T38" fmla="*/ 2147483647 w 115"/>
              <a:gd name="T39" fmla="*/ 2147483647 h 265"/>
              <a:gd name="T40" fmla="*/ 2147483647 w 115"/>
              <a:gd name="T41" fmla="*/ 0 h 265"/>
              <a:gd name="T42" fmla="*/ 2147483647 w 115"/>
              <a:gd name="T43" fmla="*/ 2147483647 h 265"/>
              <a:gd name="T44" fmla="*/ 2147483647 w 115"/>
              <a:gd name="T45" fmla="*/ 2147483647 h 265"/>
              <a:gd name="T46" fmla="*/ 2147483647 w 115"/>
              <a:gd name="T47" fmla="*/ 2147483647 h 265"/>
              <a:gd name="T48" fmla="*/ 2147483647 w 115"/>
              <a:gd name="T49" fmla="*/ 2147483647 h 265"/>
              <a:gd name="T50" fmla="*/ 2147483647 w 115"/>
              <a:gd name="T51" fmla="*/ 2147483647 h 265"/>
              <a:gd name="T52" fmla="*/ 2147483647 w 115"/>
              <a:gd name="T53" fmla="*/ 2147483647 h 265"/>
              <a:gd name="T54" fmla="*/ 2147483647 w 115"/>
              <a:gd name="T55" fmla="*/ 2147483647 h 265"/>
              <a:gd name="T56" fmla="*/ 2147483647 w 115"/>
              <a:gd name="T57" fmla="*/ 2147483647 h 265"/>
              <a:gd name="T58" fmla="*/ 2147483647 w 115"/>
              <a:gd name="T59" fmla="*/ 2147483647 h 265"/>
              <a:gd name="T60" fmla="*/ 2147483647 w 115"/>
              <a:gd name="T61" fmla="*/ 2147483647 h 265"/>
              <a:gd name="T62" fmla="*/ 2147483647 w 115"/>
              <a:gd name="T63" fmla="*/ 2147483647 h 265"/>
              <a:gd name="T64" fmla="*/ 2147483647 w 115"/>
              <a:gd name="T65" fmla="*/ 2147483647 h 265"/>
              <a:gd name="T66" fmla="*/ 2147483647 w 115"/>
              <a:gd name="T67" fmla="*/ 2147483647 h 265"/>
              <a:gd name="T68" fmla="*/ 2147483647 w 115"/>
              <a:gd name="T69" fmla="*/ 2147483647 h 265"/>
              <a:gd name="T70" fmla="*/ 2147483647 w 115"/>
              <a:gd name="T71" fmla="*/ 2147483647 h 265"/>
              <a:gd name="T72" fmla="*/ 2147483647 w 115"/>
              <a:gd name="T73" fmla="*/ 2147483647 h 265"/>
              <a:gd name="T74" fmla="*/ 2147483647 w 115"/>
              <a:gd name="T75" fmla="*/ 2147483647 h 265"/>
              <a:gd name="T76" fmla="*/ 2147483647 w 115"/>
              <a:gd name="T77" fmla="*/ 2147483647 h 265"/>
              <a:gd name="T78" fmla="*/ 2147483647 w 115"/>
              <a:gd name="T79" fmla="*/ 2147483647 h 265"/>
              <a:gd name="T80" fmla="*/ 2147483647 w 115"/>
              <a:gd name="T81" fmla="*/ 2147483647 h 265"/>
              <a:gd name="T82" fmla="*/ 2147483647 w 115"/>
              <a:gd name="T83" fmla="*/ 2147483647 h 265"/>
              <a:gd name="T84" fmla="*/ 2147483647 w 115"/>
              <a:gd name="T85" fmla="*/ 2147483647 h 265"/>
              <a:gd name="T86" fmla="*/ 2147483647 w 115"/>
              <a:gd name="T87" fmla="*/ 2147483647 h 265"/>
              <a:gd name="T88" fmla="*/ 2147483647 w 115"/>
              <a:gd name="T89" fmla="*/ 2147483647 h 265"/>
              <a:gd name="T90" fmla="*/ 2147483647 w 115"/>
              <a:gd name="T91" fmla="*/ 2147483647 h 265"/>
              <a:gd name="T92" fmla="*/ 2147483647 w 115"/>
              <a:gd name="T93" fmla="*/ 2147483647 h 265"/>
              <a:gd name="T94" fmla="*/ 2147483647 w 115"/>
              <a:gd name="T95" fmla="*/ 2147483647 h 26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265"/>
              <a:gd name="T146" fmla="*/ 115 w 115"/>
              <a:gd name="T147" fmla="*/ 265 h 26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265">
                <a:moveTo>
                  <a:pt x="101" y="191"/>
                </a:moveTo>
                <a:lnTo>
                  <a:pt x="104" y="189"/>
                </a:lnTo>
                <a:lnTo>
                  <a:pt x="114" y="157"/>
                </a:lnTo>
                <a:lnTo>
                  <a:pt x="111" y="121"/>
                </a:lnTo>
                <a:lnTo>
                  <a:pt x="108" y="90"/>
                </a:lnTo>
                <a:lnTo>
                  <a:pt x="104" y="81"/>
                </a:lnTo>
                <a:lnTo>
                  <a:pt x="104" y="85"/>
                </a:lnTo>
                <a:lnTo>
                  <a:pt x="88" y="86"/>
                </a:lnTo>
                <a:lnTo>
                  <a:pt x="87" y="88"/>
                </a:lnTo>
                <a:lnTo>
                  <a:pt x="83" y="86"/>
                </a:lnTo>
                <a:lnTo>
                  <a:pt x="82" y="83"/>
                </a:lnTo>
                <a:lnTo>
                  <a:pt x="82" y="81"/>
                </a:lnTo>
                <a:lnTo>
                  <a:pt x="82" y="78"/>
                </a:lnTo>
                <a:lnTo>
                  <a:pt x="84" y="72"/>
                </a:lnTo>
                <a:lnTo>
                  <a:pt x="83" y="69"/>
                </a:lnTo>
                <a:lnTo>
                  <a:pt x="83" y="67"/>
                </a:lnTo>
                <a:lnTo>
                  <a:pt x="86" y="65"/>
                </a:lnTo>
                <a:lnTo>
                  <a:pt x="87" y="65"/>
                </a:lnTo>
                <a:lnTo>
                  <a:pt x="91" y="62"/>
                </a:lnTo>
                <a:lnTo>
                  <a:pt x="94" y="62"/>
                </a:lnTo>
                <a:lnTo>
                  <a:pt x="94" y="58"/>
                </a:lnTo>
                <a:lnTo>
                  <a:pt x="94" y="55"/>
                </a:lnTo>
                <a:lnTo>
                  <a:pt x="94" y="50"/>
                </a:lnTo>
                <a:lnTo>
                  <a:pt x="95" y="46"/>
                </a:lnTo>
                <a:lnTo>
                  <a:pt x="97" y="36"/>
                </a:lnTo>
                <a:lnTo>
                  <a:pt x="98" y="36"/>
                </a:lnTo>
                <a:lnTo>
                  <a:pt x="98" y="34"/>
                </a:lnTo>
                <a:lnTo>
                  <a:pt x="98" y="32"/>
                </a:lnTo>
                <a:lnTo>
                  <a:pt x="98" y="25"/>
                </a:lnTo>
                <a:lnTo>
                  <a:pt x="98" y="23"/>
                </a:lnTo>
                <a:lnTo>
                  <a:pt x="98" y="22"/>
                </a:lnTo>
                <a:lnTo>
                  <a:pt x="97" y="22"/>
                </a:lnTo>
                <a:lnTo>
                  <a:pt x="76" y="16"/>
                </a:lnTo>
                <a:lnTo>
                  <a:pt x="69" y="15"/>
                </a:lnTo>
                <a:lnTo>
                  <a:pt x="68" y="13"/>
                </a:lnTo>
                <a:lnTo>
                  <a:pt x="65" y="12"/>
                </a:lnTo>
                <a:lnTo>
                  <a:pt x="58" y="11"/>
                </a:lnTo>
                <a:lnTo>
                  <a:pt x="55" y="9"/>
                </a:lnTo>
                <a:lnTo>
                  <a:pt x="47" y="6"/>
                </a:lnTo>
                <a:lnTo>
                  <a:pt x="38" y="4"/>
                </a:lnTo>
                <a:lnTo>
                  <a:pt x="26" y="0"/>
                </a:lnTo>
                <a:lnTo>
                  <a:pt x="22" y="1"/>
                </a:lnTo>
                <a:lnTo>
                  <a:pt x="15" y="13"/>
                </a:lnTo>
                <a:lnTo>
                  <a:pt x="15" y="22"/>
                </a:lnTo>
                <a:lnTo>
                  <a:pt x="8" y="33"/>
                </a:lnTo>
                <a:lnTo>
                  <a:pt x="11" y="32"/>
                </a:lnTo>
                <a:lnTo>
                  <a:pt x="8" y="36"/>
                </a:lnTo>
                <a:lnTo>
                  <a:pt x="1" y="47"/>
                </a:lnTo>
                <a:lnTo>
                  <a:pt x="1" y="48"/>
                </a:lnTo>
                <a:lnTo>
                  <a:pt x="9" y="57"/>
                </a:lnTo>
                <a:lnTo>
                  <a:pt x="1" y="74"/>
                </a:lnTo>
                <a:lnTo>
                  <a:pt x="4" y="89"/>
                </a:lnTo>
                <a:lnTo>
                  <a:pt x="5" y="89"/>
                </a:lnTo>
                <a:lnTo>
                  <a:pt x="5" y="90"/>
                </a:lnTo>
                <a:lnTo>
                  <a:pt x="11" y="90"/>
                </a:lnTo>
                <a:lnTo>
                  <a:pt x="29" y="108"/>
                </a:lnTo>
                <a:lnTo>
                  <a:pt x="31" y="113"/>
                </a:lnTo>
                <a:lnTo>
                  <a:pt x="37" y="115"/>
                </a:lnTo>
                <a:lnTo>
                  <a:pt x="41" y="120"/>
                </a:lnTo>
                <a:lnTo>
                  <a:pt x="52" y="129"/>
                </a:lnTo>
                <a:lnTo>
                  <a:pt x="47" y="134"/>
                </a:lnTo>
                <a:lnTo>
                  <a:pt x="44" y="139"/>
                </a:lnTo>
                <a:lnTo>
                  <a:pt x="36" y="145"/>
                </a:lnTo>
                <a:lnTo>
                  <a:pt x="34" y="146"/>
                </a:lnTo>
                <a:lnTo>
                  <a:pt x="30" y="150"/>
                </a:lnTo>
                <a:lnTo>
                  <a:pt x="30" y="152"/>
                </a:lnTo>
                <a:lnTo>
                  <a:pt x="26" y="156"/>
                </a:lnTo>
                <a:lnTo>
                  <a:pt x="27" y="163"/>
                </a:lnTo>
                <a:lnTo>
                  <a:pt x="27" y="164"/>
                </a:lnTo>
                <a:lnTo>
                  <a:pt x="22" y="167"/>
                </a:lnTo>
                <a:lnTo>
                  <a:pt x="22" y="169"/>
                </a:lnTo>
                <a:lnTo>
                  <a:pt x="19" y="170"/>
                </a:lnTo>
                <a:lnTo>
                  <a:pt x="9" y="176"/>
                </a:lnTo>
                <a:lnTo>
                  <a:pt x="6" y="178"/>
                </a:lnTo>
                <a:lnTo>
                  <a:pt x="5" y="181"/>
                </a:lnTo>
                <a:lnTo>
                  <a:pt x="2" y="191"/>
                </a:lnTo>
                <a:lnTo>
                  <a:pt x="0" y="201"/>
                </a:lnTo>
                <a:lnTo>
                  <a:pt x="1" y="203"/>
                </a:lnTo>
                <a:lnTo>
                  <a:pt x="4" y="215"/>
                </a:lnTo>
                <a:lnTo>
                  <a:pt x="18" y="224"/>
                </a:lnTo>
                <a:lnTo>
                  <a:pt x="29" y="231"/>
                </a:lnTo>
                <a:lnTo>
                  <a:pt x="31" y="230"/>
                </a:lnTo>
                <a:lnTo>
                  <a:pt x="45" y="238"/>
                </a:lnTo>
                <a:lnTo>
                  <a:pt x="45" y="237"/>
                </a:lnTo>
                <a:lnTo>
                  <a:pt x="62" y="236"/>
                </a:lnTo>
                <a:lnTo>
                  <a:pt x="65" y="264"/>
                </a:lnTo>
                <a:lnTo>
                  <a:pt x="72" y="261"/>
                </a:lnTo>
                <a:lnTo>
                  <a:pt x="77" y="252"/>
                </a:lnTo>
                <a:lnTo>
                  <a:pt x="88" y="216"/>
                </a:lnTo>
                <a:lnTo>
                  <a:pt x="90" y="216"/>
                </a:lnTo>
                <a:lnTo>
                  <a:pt x="104" y="192"/>
                </a:lnTo>
                <a:lnTo>
                  <a:pt x="101" y="191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217"/>
          <p:cNvSpPr>
            <a:spLocks/>
          </p:cNvSpPr>
          <p:nvPr/>
        </p:nvSpPr>
        <p:spPr bwMode="auto">
          <a:xfrm>
            <a:off x="6186488" y="2132013"/>
            <a:ext cx="1014412" cy="727075"/>
          </a:xfrm>
          <a:custGeom>
            <a:avLst/>
            <a:gdLst>
              <a:gd name="T0" fmla="*/ 2147483647 w 643"/>
              <a:gd name="T1" fmla="*/ 2147483647 h 494"/>
              <a:gd name="T2" fmla="*/ 2147483647 w 643"/>
              <a:gd name="T3" fmla="*/ 2147483647 h 494"/>
              <a:gd name="T4" fmla="*/ 2147483647 w 643"/>
              <a:gd name="T5" fmla="*/ 2147483647 h 494"/>
              <a:gd name="T6" fmla="*/ 2147483647 w 643"/>
              <a:gd name="T7" fmla="*/ 2147483647 h 494"/>
              <a:gd name="T8" fmla="*/ 2147483647 w 643"/>
              <a:gd name="T9" fmla="*/ 2147483647 h 494"/>
              <a:gd name="T10" fmla="*/ 2147483647 w 643"/>
              <a:gd name="T11" fmla="*/ 2147483647 h 494"/>
              <a:gd name="T12" fmla="*/ 2147483647 w 643"/>
              <a:gd name="T13" fmla="*/ 2147483647 h 494"/>
              <a:gd name="T14" fmla="*/ 2147483647 w 643"/>
              <a:gd name="T15" fmla="*/ 2147483647 h 494"/>
              <a:gd name="T16" fmla="*/ 2147483647 w 643"/>
              <a:gd name="T17" fmla="*/ 2147483647 h 494"/>
              <a:gd name="T18" fmla="*/ 2147483647 w 643"/>
              <a:gd name="T19" fmla="*/ 2147483647 h 494"/>
              <a:gd name="T20" fmla="*/ 2147483647 w 643"/>
              <a:gd name="T21" fmla="*/ 2147483647 h 494"/>
              <a:gd name="T22" fmla="*/ 2147483647 w 643"/>
              <a:gd name="T23" fmla="*/ 2147483647 h 494"/>
              <a:gd name="T24" fmla="*/ 2147483647 w 643"/>
              <a:gd name="T25" fmla="*/ 2147483647 h 494"/>
              <a:gd name="T26" fmla="*/ 2147483647 w 643"/>
              <a:gd name="T27" fmla="*/ 2147483647 h 494"/>
              <a:gd name="T28" fmla="*/ 2147483647 w 643"/>
              <a:gd name="T29" fmla="*/ 2147483647 h 494"/>
              <a:gd name="T30" fmla="*/ 2147483647 w 643"/>
              <a:gd name="T31" fmla="*/ 2147483647 h 494"/>
              <a:gd name="T32" fmla="*/ 2147483647 w 643"/>
              <a:gd name="T33" fmla="*/ 2147483647 h 494"/>
              <a:gd name="T34" fmla="*/ 2147483647 w 643"/>
              <a:gd name="T35" fmla="*/ 2147483647 h 494"/>
              <a:gd name="T36" fmla="*/ 2147483647 w 643"/>
              <a:gd name="T37" fmla="*/ 2147483647 h 494"/>
              <a:gd name="T38" fmla="*/ 2147483647 w 643"/>
              <a:gd name="T39" fmla="*/ 2147483647 h 494"/>
              <a:gd name="T40" fmla="*/ 2147483647 w 643"/>
              <a:gd name="T41" fmla="*/ 2147483647 h 494"/>
              <a:gd name="T42" fmla="*/ 2147483647 w 643"/>
              <a:gd name="T43" fmla="*/ 2147483647 h 494"/>
              <a:gd name="T44" fmla="*/ 2147483647 w 643"/>
              <a:gd name="T45" fmla="*/ 2147483647 h 494"/>
              <a:gd name="T46" fmla="*/ 2147483647 w 643"/>
              <a:gd name="T47" fmla="*/ 2147483647 h 494"/>
              <a:gd name="T48" fmla="*/ 2147483647 w 643"/>
              <a:gd name="T49" fmla="*/ 2147483647 h 494"/>
              <a:gd name="T50" fmla="*/ 2147483647 w 643"/>
              <a:gd name="T51" fmla="*/ 2147483647 h 494"/>
              <a:gd name="T52" fmla="*/ 2147483647 w 643"/>
              <a:gd name="T53" fmla="*/ 2147483647 h 494"/>
              <a:gd name="T54" fmla="*/ 2147483647 w 643"/>
              <a:gd name="T55" fmla="*/ 2147483647 h 494"/>
              <a:gd name="T56" fmla="*/ 2147483647 w 643"/>
              <a:gd name="T57" fmla="*/ 2147483647 h 494"/>
              <a:gd name="T58" fmla="*/ 2147483647 w 643"/>
              <a:gd name="T59" fmla="*/ 2147483647 h 494"/>
              <a:gd name="T60" fmla="*/ 2147483647 w 643"/>
              <a:gd name="T61" fmla="*/ 2147483647 h 494"/>
              <a:gd name="T62" fmla="*/ 2147483647 w 643"/>
              <a:gd name="T63" fmla="*/ 2147483647 h 494"/>
              <a:gd name="T64" fmla="*/ 2147483647 w 643"/>
              <a:gd name="T65" fmla="*/ 2147483647 h 494"/>
              <a:gd name="T66" fmla="*/ 2147483647 w 643"/>
              <a:gd name="T67" fmla="*/ 2147483647 h 494"/>
              <a:gd name="T68" fmla="*/ 2147483647 w 643"/>
              <a:gd name="T69" fmla="*/ 2147483647 h 494"/>
              <a:gd name="T70" fmla="*/ 2147483647 w 643"/>
              <a:gd name="T71" fmla="*/ 2147483647 h 494"/>
              <a:gd name="T72" fmla="*/ 2147483647 w 643"/>
              <a:gd name="T73" fmla="*/ 2147483647 h 494"/>
              <a:gd name="T74" fmla="*/ 2147483647 w 643"/>
              <a:gd name="T75" fmla="*/ 2147483647 h 494"/>
              <a:gd name="T76" fmla="*/ 2147483647 w 643"/>
              <a:gd name="T77" fmla="*/ 2147483647 h 494"/>
              <a:gd name="T78" fmla="*/ 2147483647 w 643"/>
              <a:gd name="T79" fmla="*/ 2147483647 h 494"/>
              <a:gd name="T80" fmla="*/ 2147483647 w 643"/>
              <a:gd name="T81" fmla="*/ 2147483647 h 494"/>
              <a:gd name="T82" fmla="*/ 2147483647 w 643"/>
              <a:gd name="T83" fmla="*/ 2147483647 h 494"/>
              <a:gd name="T84" fmla="*/ 2147483647 w 643"/>
              <a:gd name="T85" fmla="*/ 2147483647 h 494"/>
              <a:gd name="T86" fmla="*/ 2147483647 w 643"/>
              <a:gd name="T87" fmla="*/ 2147483647 h 494"/>
              <a:gd name="T88" fmla="*/ 2147483647 w 643"/>
              <a:gd name="T89" fmla="*/ 2147483647 h 494"/>
              <a:gd name="T90" fmla="*/ 2147483647 w 643"/>
              <a:gd name="T91" fmla="*/ 2147483647 h 494"/>
              <a:gd name="T92" fmla="*/ 2147483647 w 643"/>
              <a:gd name="T93" fmla="*/ 2147483647 h 494"/>
              <a:gd name="T94" fmla="*/ 2147483647 w 643"/>
              <a:gd name="T95" fmla="*/ 2147483647 h 494"/>
              <a:gd name="T96" fmla="*/ 2147483647 w 643"/>
              <a:gd name="T97" fmla="*/ 2147483647 h 494"/>
              <a:gd name="T98" fmla="*/ 2147483647 w 643"/>
              <a:gd name="T99" fmla="*/ 2147483647 h 4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43"/>
              <a:gd name="T151" fmla="*/ 0 h 494"/>
              <a:gd name="T152" fmla="*/ 643 w 643"/>
              <a:gd name="T153" fmla="*/ 494 h 4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43" h="494">
                <a:moveTo>
                  <a:pt x="490" y="432"/>
                </a:moveTo>
                <a:lnTo>
                  <a:pt x="489" y="432"/>
                </a:lnTo>
                <a:lnTo>
                  <a:pt x="468" y="426"/>
                </a:lnTo>
                <a:lnTo>
                  <a:pt x="461" y="425"/>
                </a:lnTo>
                <a:lnTo>
                  <a:pt x="460" y="423"/>
                </a:lnTo>
                <a:lnTo>
                  <a:pt x="457" y="422"/>
                </a:lnTo>
                <a:lnTo>
                  <a:pt x="450" y="420"/>
                </a:lnTo>
                <a:lnTo>
                  <a:pt x="447" y="419"/>
                </a:lnTo>
                <a:lnTo>
                  <a:pt x="439" y="416"/>
                </a:lnTo>
                <a:lnTo>
                  <a:pt x="431" y="414"/>
                </a:lnTo>
                <a:lnTo>
                  <a:pt x="418" y="409"/>
                </a:lnTo>
                <a:lnTo>
                  <a:pt x="417" y="408"/>
                </a:lnTo>
                <a:lnTo>
                  <a:pt x="411" y="402"/>
                </a:lnTo>
                <a:lnTo>
                  <a:pt x="402" y="402"/>
                </a:lnTo>
                <a:lnTo>
                  <a:pt x="391" y="398"/>
                </a:lnTo>
                <a:lnTo>
                  <a:pt x="382" y="390"/>
                </a:lnTo>
                <a:lnTo>
                  <a:pt x="384" y="387"/>
                </a:lnTo>
                <a:lnTo>
                  <a:pt x="381" y="375"/>
                </a:lnTo>
                <a:lnTo>
                  <a:pt x="370" y="365"/>
                </a:lnTo>
                <a:lnTo>
                  <a:pt x="368" y="364"/>
                </a:lnTo>
                <a:lnTo>
                  <a:pt x="361" y="365"/>
                </a:lnTo>
                <a:lnTo>
                  <a:pt x="350" y="353"/>
                </a:lnTo>
                <a:lnTo>
                  <a:pt x="349" y="353"/>
                </a:lnTo>
                <a:lnTo>
                  <a:pt x="341" y="355"/>
                </a:lnTo>
                <a:lnTo>
                  <a:pt x="316" y="361"/>
                </a:lnTo>
                <a:lnTo>
                  <a:pt x="300" y="364"/>
                </a:lnTo>
                <a:lnTo>
                  <a:pt x="292" y="365"/>
                </a:lnTo>
                <a:lnTo>
                  <a:pt x="291" y="366"/>
                </a:lnTo>
                <a:lnTo>
                  <a:pt x="288" y="366"/>
                </a:lnTo>
                <a:lnTo>
                  <a:pt x="281" y="368"/>
                </a:lnTo>
                <a:lnTo>
                  <a:pt x="271" y="371"/>
                </a:lnTo>
                <a:lnTo>
                  <a:pt x="257" y="373"/>
                </a:lnTo>
                <a:lnTo>
                  <a:pt x="238" y="378"/>
                </a:lnTo>
                <a:lnTo>
                  <a:pt x="231" y="379"/>
                </a:lnTo>
                <a:lnTo>
                  <a:pt x="228" y="379"/>
                </a:lnTo>
                <a:lnTo>
                  <a:pt x="224" y="380"/>
                </a:lnTo>
                <a:lnTo>
                  <a:pt x="216" y="382"/>
                </a:lnTo>
                <a:lnTo>
                  <a:pt x="183" y="389"/>
                </a:lnTo>
                <a:lnTo>
                  <a:pt x="174" y="391"/>
                </a:lnTo>
                <a:lnTo>
                  <a:pt x="173" y="391"/>
                </a:lnTo>
                <a:lnTo>
                  <a:pt x="166" y="393"/>
                </a:lnTo>
                <a:lnTo>
                  <a:pt x="163" y="393"/>
                </a:lnTo>
                <a:lnTo>
                  <a:pt x="151" y="396"/>
                </a:lnTo>
                <a:lnTo>
                  <a:pt x="134" y="398"/>
                </a:lnTo>
                <a:lnTo>
                  <a:pt x="127" y="400"/>
                </a:lnTo>
                <a:lnTo>
                  <a:pt x="123" y="401"/>
                </a:lnTo>
                <a:lnTo>
                  <a:pt x="119" y="401"/>
                </a:lnTo>
                <a:lnTo>
                  <a:pt x="95" y="407"/>
                </a:lnTo>
                <a:lnTo>
                  <a:pt x="76" y="409"/>
                </a:lnTo>
                <a:lnTo>
                  <a:pt x="72" y="411"/>
                </a:lnTo>
                <a:lnTo>
                  <a:pt x="66" y="412"/>
                </a:lnTo>
                <a:lnTo>
                  <a:pt x="65" y="412"/>
                </a:lnTo>
                <a:lnTo>
                  <a:pt x="61" y="412"/>
                </a:lnTo>
                <a:lnTo>
                  <a:pt x="51" y="415"/>
                </a:lnTo>
                <a:lnTo>
                  <a:pt x="29" y="419"/>
                </a:lnTo>
                <a:lnTo>
                  <a:pt x="18" y="422"/>
                </a:lnTo>
                <a:lnTo>
                  <a:pt x="13" y="422"/>
                </a:lnTo>
                <a:lnTo>
                  <a:pt x="5" y="423"/>
                </a:lnTo>
                <a:lnTo>
                  <a:pt x="0" y="394"/>
                </a:lnTo>
                <a:lnTo>
                  <a:pt x="9" y="386"/>
                </a:lnTo>
                <a:lnTo>
                  <a:pt x="30" y="362"/>
                </a:lnTo>
                <a:lnTo>
                  <a:pt x="42" y="353"/>
                </a:lnTo>
                <a:lnTo>
                  <a:pt x="51" y="336"/>
                </a:lnTo>
                <a:lnTo>
                  <a:pt x="58" y="330"/>
                </a:lnTo>
                <a:lnTo>
                  <a:pt x="52" y="310"/>
                </a:lnTo>
                <a:lnTo>
                  <a:pt x="44" y="307"/>
                </a:lnTo>
                <a:lnTo>
                  <a:pt x="42" y="299"/>
                </a:lnTo>
                <a:lnTo>
                  <a:pt x="37" y="294"/>
                </a:lnTo>
                <a:lnTo>
                  <a:pt x="34" y="278"/>
                </a:lnTo>
                <a:lnTo>
                  <a:pt x="79" y="258"/>
                </a:lnTo>
                <a:lnTo>
                  <a:pt x="103" y="253"/>
                </a:lnTo>
                <a:lnTo>
                  <a:pt x="115" y="252"/>
                </a:lnTo>
                <a:lnTo>
                  <a:pt x="134" y="252"/>
                </a:lnTo>
                <a:lnTo>
                  <a:pt x="152" y="258"/>
                </a:lnTo>
                <a:lnTo>
                  <a:pt x="165" y="252"/>
                </a:lnTo>
                <a:lnTo>
                  <a:pt x="183" y="247"/>
                </a:lnTo>
                <a:lnTo>
                  <a:pt x="192" y="246"/>
                </a:lnTo>
                <a:lnTo>
                  <a:pt x="213" y="234"/>
                </a:lnTo>
                <a:lnTo>
                  <a:pt x="217" y="229"/>
                </a:lnTo>
                <a:lnTo>
                  <a:pt x="219" y="224"/>
                </a:lnTo>
                <a:lnTo>
                  <a:pt x="230" y="213"/>
                </a:lnTo>
                <a:lnTo>
                  <a:pt x="245" y="207"/>
                </a:lnTo>
                <a:lnTo>
                  <a:pt x="248" y="195"/>
                </a:lnTo>
                <a:lnTo>
                  <a:pt x="245" y="189"/>
                </a:lnTo>
                <a:lnTo>
                  <a:pt x="241" y="177"/>
                </a:lnTo>
                <a:lnTo>
                  <a:pt x="237" y="175"/>
                </a:lnTo>
                <a:lnTo>
                  <a:pt x="235" y="170"/>
                </a:lnTo>
                <a:lnTo>
                  <a:pt x="241" y="171"/>
                </a:lnTo>
                <a:lnTo>
                  <a:pt x="245" y="164"/>
                </a:lnTo>
                <a:lnTo>
                  <a:pt x="235" y="159"/>
                </a:lnTo>
                <a:lnTo>
                  <a:pt x="232" y="162"/>
                </a:lnTo>
                <a:lnTo>
                  <a:pt x="232" y="157"/>
                </a:lnTo>
                <a:lnTo>
                  <a:pt x="224" y="155"/>
                </a:lnTo>
                <a:lnTo>
                  <a:pt x="226" y="137"/>
                </a:lnTo>
                <a:lnTo>
                  <a:pt x="235" y="130"/>
                </a:lnTo>
                <a:lnTo>
                  <a:pt x="234" y="126"/>
                </a:lnTo>
                <a:lnTo>
                  <a:pt x="250" y="110"/>
                </a:lnTo>
                <a:lnTo>
                  <a:pt x="255" y="108"/>
                </a:lnTo>
                <a:lnTo>
                  <a:pt x="257" y="99"/>
                </a:lnTo>
                <a:lnTo>
                  <a:pt x="285" y="54"/>
                </a:lnTo>
                <a:lnTo>
                  <a:pt x="298" y="44"/>
                </a:lnTo>
                <a:lnTo>
                  <a:pt x="298" y="41"/>
                </a:lnTo>
                <a:lnTo>
                  <a:pt x="314" y="27"/>
                </a:lnTo>
                <a:lnTo>
                  <a:pt x="325" y="26"/>
                </a:lnTo>
                <a:lnTo>
                  <a:pt x="327" y="24"/>
                </a:lnTo>
                <a:lnTo>
                  <a:pt x="378" y="13"/>
                </a:lnTo>
                <a:lnTo>
                  <a:pt x="379" y="13"/>
                </a:lnTo>
                <a:lnTo>
                  <a:pt x="407" y="5"/>
                </a:lnTo>
                <a:lnTo>
                  <a:pt x="428" y="0"/>
                </a:lnTo>
                <a:lnTo>
                  <a:pt x="429" y="15"/>
                </a:lnTo>
                <a:lnTo>
                  <a:pt x="438" y="45"/>
                </a:lnTo>
                <a:lnTo>
                  <a:pt x="438" y="47"/>
                </a:lnTo>
                <a:lnTo>
                  <a:pt x="440" y="48"/>
                </a:lnTo>
                <a:lnTo>
                  <a:pt x="445" y="52"/>
                </a:lnTo>
                <a:lnTo>
                  <a:pt x="450" y="77"/>
                </a:lnTo>
                <a:lnTo>
                  <a:pt x="446" y="87"/>
                </a:lnTo>
                <a:lnTo>
                  <a:pt x="446" y="99"/>
                </a:lnTo>
                <a:lnTo>
                  <a:pt x="457" y="127"/>
                </a:lnTo>
                <a:lnTo>
                  <a:pt x="460" y="131"/>
                </a:lnTo>
                <a:lnTo>
                  <a:pt x="458" y="146"/>
                </a:lnTo>
                <a:lnTo>
                  <a:pt x="467" y="144"/>
                </a:lnTo>
                <a:lnTo>
                  <a:pt x="479" y="175"/>
                </a:lnTo>
                <a:lnTo>
                  <a:pt x="481" y="182"/>
                </a:lnTo>
                <a:lnTo>
                  <a:pt x="483" y="196"/>
                </a:lnTo>
                <a:lnTo>
                  <a:pt x="488" y="216"/>
                </a:lnTo>
                <a:lnTo>
                  <a:pt x="490" y="227"/>
                </a:lnTo>
                <a:lnTo>
                  <a:pt x="493" y="236"/>
                </a:lnTo>
                <a:lnTo>
                  <a:pt x="493" y="235"/>
                </a:lnTo>
                <a:lnTo>
                  <a:pt x="493" y="243"/>
                </a:lnTo>
                <a:lnTo>
                  <a:pt x="493" y="249"/>
                </a:lnTo>
                <a:lnTo>
                  <a:pt x="493" y="263"/>
                </a:lnTo>
                <a:lnTo>
                  <a:pt x="492" y="306"/>
                </a:lnTo>
                <a:lnTo>
                  <a:pt x="492" y="310"/>
                </a:lnTo>
                <a:lnTo>
                  <a:pt x="493" y="312"/>
                </a:lnTo>
                <a:lnTo>
                  <a:pt x="495" y="312"/>
                </a:lnTo>
                <a:lnTo>
                  <a:pt x="496" y="318"/>
                </a:lnTo>
                <a:lnTo>
                  <a:pt x="500" y="346"/>
                </a:lnTo>
                <a:lnTo>
                  <a:pt x="503" y="354"/>
                </a:lnTo>
                <a:lnTo>
                  <a:pt x="503" y="358"/>
                </a:lnTo>
                <a:lnTo>
                  <a:pt x="503" y="361"/>
                </a:lnTo>
                <a:lnTo>
                  <a:pt x="504" y="369"/>
                </a:lnTo>
                <a:lnTo>
                  <a:pt x="507" y="379"/>
                </a:lnTo>
                <a:lnTo>
                  <a:pt x="507" y="382"/>
                </a:lnTo>
                <a:lnTo>
                  <a:pt x="507" y="386"/>
                </a:lnTo>
                <a:lnTo>
                  <a:pt x="517" y="401"/>
                </a:lnTo>
                <a:lnTo>
                  <a:pt x="500" y="418"/>
                </a:lnTo>
                <a:lnTo>
                  <a:pt x="510" y="429"/>
                </a:lnTo>
                <a:lnTo>
                  <a:pt x="503" y="438"/>
                </a:lnTo>
                <a:lnTo>
                  <a:pt x="503" y="443"/>
                </a:lnTo>
                <a:lnTo>
                  <a:pt x="501" y="443"/>
                </a:lnTo>
                <a:lnTo>
                  <a:pt x="503" y="444"/>
                </a:lnTo>
                <a:lnTo>
                  <a:pt x="504" y="445"/>
                </a:lnTo>
                <a:lnTo>
                  <a:pt x="513" y="441"/>
                </a:lnTo>
                <a:lnTo>
                  <a:pt x="514" y="437"/>
                </a:lnTo>
                <a:lnTo>
                  <a:pt x="524" y="433"/>
                </a:lnTo>
                <a:lnTo>
                  <a:pt x="531" y="427"/>
                </a:lnTo>
                <a:lnTo>
                  <a:pt x="543" y="429"/>
                </a:lnTo>
                <a:lnTo>
                  <a:pt x="551" y="419"/>
                </a:lnTo>
                <a:lnTo>
                  <a:pt x="589" y="409"/>
                </a:lnTo>
                <a:lnTo>
                  <a:pt x="607" y="389"/>
                </a:lnTo>
                <a:lnTo>
                  <a:pt x="617" y="382"/>
                </a:lnTo>
                <a:lnTo>
                  <a:pt x="612" y="387"/>
                </a:lnTo>
                <a:lnTo>
                  <a:pt x="618" y="396"/>
                </a:lnTo>
                <a:lnTo>
                  <a:pt x="629" y="397"/>
                </a:lnTo>
                <a:lnTo>
                  <a:pt x="640" y="386"/>
                </a:lnTo>
                <a:lnTo>
                  <a:pt x="642" y="390"/>
                </a:lnTo>
                <a:lnTo>
                  <a:pt x="622" y="408"/>
                </a:lnTo>
                <a:lnTo>
                  <a:pt x="550" y="459"/>
                </a:lnTo>
                <a:lnTo>
                  <a:pt x="538" y="465"/>
                </a:lnTo>
                <a:lnTo>
                  <a:pt x="522" y="470"/>
                </a:lnTo>
                <a:lnTo>
                  <a:pt x="513" y="473"/>
                </a:lnTo>
                <a:lnTo>
                  <a:pt x="511" y="473"/>
                </a:lnTo>
                <a:lnTo>
                  <a:pt x="503" y="479"/>
                </a:lnTo>
                <a:lnTo>
                  <a:pt x="497" y="481"/>
                </a:lnTo>
                <a:lnTo>
                  <a:pt x="497" y="479"/>
                </a:lnTo>
                <a:lnTo>
                  <a:pt x="493" y="479"/>
                </a:lnTo>
                <a:lnTo>
                  <a:pt x="488" y="476"/>
                </a:lnTo>
                <a:lnTo>
                  <a:pt x="483" y="486"/>
                </a:lnTo>
                <a:lnTo>
                  <a:pt x="474" y="493"/>
                </a:lnTo>
                <a:lnTo>
                  <a:pt x="474" y="490"/>
                </a:lnTo>
                <a:lnTo>
                  <a:pt x="474" y="487"/>
                </a:lnTo>
                <a:lnTo>
                  <a:pt x="476" y="481"/>
                </a:lnTo>
                <a:lnTo>
                  <a:pt x="475" y="479"/>
                </a:lnTo>
                <a:lnTo>
                  <a:pt x="475" y="476"/>
                </a:lnTo>
                <a:lnTo>
                  <a:pt x="478" y="474"/>
                </a:lnTo>
                <a:lnTo>
                  <a:pt x="479" y="474"/>
                </a:lnTo>
                <a:lnTo>
                  <a:pt x="483" y="472"/>
                </a:lnTo>
                <a:lnTo>
                  <a:pt x="486" y="472"/>
                </a:lnTo>
                <a:lnTo>
                  <a:pt x="486" y="468"/>
                </a:lnTo>
                <a:lnTo>
                  <a:pt x="486" y="465"/>
                </a:lnTo>
                <a:lnTo>
                  <a:pt x="486" y="459"/>
                </a:lnTo>
                <a:lnTo>
                  <a:pt x="488" y="455"/>
                </a:lnTo>
                <a:lnTo>
                  <a:pt x="489" y="445"/>
                </a:lnTo>
                <a:lnTo>
                  <a:pt x="490" y="445"/>
                </a:lnTo>
                <a:lnTo>
                  <a:pt x="490" y="444"/>
                </a:lnTo>
                <a:lnTo>
                  <a:pt x="490" y="441"/>
                </a:lnTo>
                <a:lnTo>
                  <a:pt x="490" y="434"/>
                </a:lnTo>
                <a:lnTo>
                  <a:pt x="490" y="433"/>
                </a:lnTo>
                <a:lnTo>
                  <a:pt x="490" y="432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218"/>
          <p:cNvSpPr>
            <a:spLocks/>
          </p:cNvSpPr>
          <p:nvPr/>
        </p:nvSpPr>
        <p:spPr bwMode="auto">
          <a:xfrm>
            <a:off x="7178675" y="2540000"/>
            <a:ext cx="103188" cy="127000"/>
          </a:xfrm>
          <a:custGeom>
            <a:avLst/>
            <a:gdLst>
              <a:gd name="T0" fmla="*/ 2147483647 w 66"/>
              <a:gd name="T1" fmla="*/ 2147483647 h 86"/>
              <a:gd name="T2" fmla="*/ 2147483647 w 66"/>
              <a:gd name="T3" fmla="*/ 2147483647 h 86"/>
              <a:gd name="T4" fmla="*/ 2147483647 w 66"/>
              <a:gd name="T5" fmla="*/ 2147483647 h 86"/>
              <a:gd name="T6" fmla="*/ 2147483647 w 66"/>
              <a:gd name="T7" fmla="*/ 2147483647 h 86"/>
              <a:gd name="T8" fmla="*/ 2147483647 w 66"/>
              <a:gd name="T9" fmla="*/ 2147483647 h 86"/>
              <a:gd name="T10" fmla="*/ 2147483647 w 66"/>
              <a:gd name="T11" fmla="*/ 2147483647 h 86"/>
              <a:gd name="T12" fmla="*/ 2147483647 w 66"/>
              <a:gd name="T13" fmla="*/ 2147483647 h 86"/>
              <a:gd name="T14" fmla="*/ 2147483647 w 66"/>
              <a:gd name="T15" fmla="*/ 2147483647 h 86"/>
              <a:gd name="T16" fmla="*/ 2147483647 w 66"/>
              <a:gd name="T17" fmla="*/ 2147483647 h 86"/>
              <a:gd name="T18" fmla="*/ 2147483647 w 66"/>
              <a:gd name="T19" fmla="*/ 2147483647 h 86"/>
              <a:gd name="T20" fmla="*/ 2147483647 w 66"/>
              <a:gd name="T21" fmla="*/ 2147483647 h 86"/>
              <a:gd name="T22" fmla="*/ 2147483647 w 66"/>
              <a:gd name="T23" fmla="*/ 2147483647 h 86"/>
              <a:gd name="T24" fmla="*/ 2147483647 w 66"/>
              <a:gd name="T25" fmla="*/ 2147483647 h 86"/>
              <a:gd name="T26" fmla="*/ 2147483647 w 66"/>
              <a:gd name="T27" fmla="*/ 2147483647 h 86"/>
              <a:gd name="T28" fmla="*/ 2147483647 w 66"/>
              <a:gd name="T29" fmla="*/ 2147483647 h 86"/>
              <a:gd name="T30" fmla="*/ 2147483647 w 66"/>
              <a:gd name="T31" fmla="*/ 2147483647 h 86"/>
              <a:gd name="T32" fmla="*/ 2147483647 w 66"/>
              <a:gd name="T33" fmla="*/ 2147483647 h 86"/>
              <a:gd name="T34" fmla="*/ 2147483647 w 66"/>
              <a:gd name="T35" fmla="*/ 2147483647 h 86"/>
              <a:gd name="T36" fmla="*/ 2147483647 w 66"/>
              <a:gd name="T37" fmla="*/ 2147483647 h 86"/>
              <a:gd name="T38" fmla="*/ 2147483647 w 66"/>
              <a:gd name="T39" fmla="*/ 2147483647 h 86"/>
              <a:gd name="T40" fmla="*/ 2147483647 w 66"/>
              <a:gd name="T41" fmla="*/ 2147483647 h 86"/>
              <a:gd name="T42" fmla="*/ 2147483647 w 66"/>
              <a:gd name="T43" fmla="*/ 2147483647 h 86"/>
              <a:gd name="T44" fmla="*/ 2147483647 w 66"/>
              <a:gd name="T45" fmla="*/ 2147483647 h 86"/>
              <a:gd name="T46" fmla="*/ 0 w 66"/>
              <a:gd name="T47" fmla="*/ 2147483647 h 86"/>
              <a:gd name="T48" fmla="*/ 2147483647 w 66"/>
              <a:gd name="T49" fmla="*/ 2147483647 h 86"/>
              <a:gd name="T50" fmla="*/ 2147483647 w 66"/>
              <a:gd name="T51" fmla="*/ 2147483647 h 86"/>
              <a:gd name="T52" fmla="*/ 2147483647 w 66"/>
              <a:gd name="T53" fmla="*/ 2147483647 h 86"/>
              <a:gd name="T54" fmla="*/ 2147483647 w 66"/>
              <a:gd name="T55" fmla="*/ 2147483647 h 86"/>
              <a:gd name="T56" fmla="*/ 2147483647 w 66"/>
              <a:gd name="T57" fmla="*/ 0 h 86"/>
              <a:gd name="T58" fmla="*/ 2147483647 w 66"/>
              <a:gd name="T59" fmla="*/ 2147483647 h 86"/>
              <a:gd name="T60" fmla="*/ 2147483647 w 66"/>
              <a:gd name="T61" fmla="*/ 2147483647 h 86"/>
              <a:gd name="T62" fmla="*/ 2147483647 w 66"/>
              <a:gd name="T63" fmla="*/ 2147483647 h 86"/>
              <a:gd name="T64" fmla="*/ 2147483647 w 66"/>
              <a:gd name="T65" fmla="*/ 2147483647 h 86"/>
              <a:gd name="T66" fmla="*/ 2147483647 w 66"/>
              <a:gd name="T67" fmla="*/ 2147483647 h 86"/>
              <a:gd name="T68" fmla="*/ 2147483647 w 66"/>
              <a:gd name="T69" fmla="*/ 2147483647 h 86"/>
              <a:gd name="T70" fmla="*/ 2147483647 w 66"/>
              <a:gd name="T71" fmla="*/ 2147483647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6"/>
              <a:gd name="T109" fmla="*/ 0 h 86"/>
              <a:gd name="T110" fmla="*/ 66 w 66"/>
              <a:gd name="T111" fmla="*/ 86 h 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6" h="86">
                <a:moveTo>
                  <a:pt x="54" y="30"/>
                </a:moveTo>
                <a:lnTo>
                  <a:pt x="60" y="31"/>
                </a:lnTo>
                <a:lnTo>
                  <a:pt x="62" y="38"/>
                </a:lnTo>
                <a:lnTo>
                  <a:pt x="65" y="47"/>
                </a:lnTo>
                <a:lnTo>
                  <a:pt x="60" y="53"/>
                </a:lnTo>
                <a:lnTo>
                  <a:pt x="58" y="49"/>
                </a:lnTo>
                <a:lnTo>
                  <a:pt x="55" y="49"/>
                </a:lnTo>
                <a:lnTo>
                  <a:pt x="52" y="56"/>
                </a:lnTo>
                <a:lnTo>
                  <a:pt x="44" y="56"/>
                </a:lnTo>
                <a:lnTo>
                  <a:pt x="40" y="69"/>
                </a:lnTo>
                <a:lnTo>
                  <a:pt x="31" y="72"/>
                </a:lnTo>
                <a:lnTo>
                  <a:pt x="12" y="85"/>
                </a:lnTo>
                <a:lnTo>
                  <a:pt x="12" y="82"/>
                </a:lnTo>
                <a:lnTo>
                  <a:pt x="13" y="82"/>
                </a:lnTo>
                <a:lnTo>
                  <a:pt x="16" y="69"/>
                </a:lnTo>
                <a:lnTo>
                  <a:pt x="12" y="52"/>
                </a:lnTo>
                <a:lnTo>
                  <a:pt x="12" y="49"/>
                </a:lnTo>
                <a:lnTo>
                  <a:pt x="10" y="46"/>
                </a:lnTo>
                <a:lnTo>
                  <a:pt x="10" y="45"/>
                </a:lnTo>
                <a:lnTo>
                  <a:pt x="9" y="45"/>
                </a:lnTo>
                <a:lnTo>
                  <a:pt x="8" y="38"/>
                </a:lnTo>
                <a:lnTo>
                  <a:pt x="6" y="35"/>
                </a:lnTo>
                <a:lnTo>
                  <a:pt x="2" y="16"/>
                </a:lnTo>
                <a:lnTo>
                  <a:pt x="0" y="9"/>
                </a:lnTo>
                <a:lnTo>
                  <a:pt x="2" y="8"/>
                </a:lnTo>
                <a:lnTo>
                  <a:pt x="18" y="2"/>
                </a:lnTo>
                <a:lnTo>
                  <a:pt x="23" y="2"/>
                </a:lnTo>
                <a:lnTo>
                  <a:pt x="27" y="1"/>
                </a:lnTo>
                <a:lnTo>
                  <a:pt x="31" y="0"/>
                </a:lnTo>
                <a:lnTo>
                  <a:pt x="32" y="2"/>
                </a:lnTo>
                <a:lnTo>
                  <a:pt x="35" y="12"/>
                </a:lnTo>
                <a:lnTo>
                  <a:pt x="37" y="10"/>
                </a:lnTo>
                <a:lnTo>
                  <a:pt x="41" y="23"/>
                </a:lnTo>
                <a:lnTo>
                  <a:pt x="47" y="24"/>
                </a:lnTo>
                <a:lnTo>
                  <a:pt x="48" y="26"/>
                </a:lnTo>
                <a:lnTo>
                  <a:pt x="54" y="30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219"/>
          <p:cNvSpPr>
            <a:spLocks/>
          </p:cNvSpPr>
          <p:nvPr/>
        </p:nvSpPr>
        <p:spPr bwMode="auto">
          <a:xfrm>
            <a:off x="6862763" y="2082800"/>
            <a:ext cx="231775" cy="401638"/>
          </a:xfrm>
          <a:custGeom>
            <a:avLst/>
            <a:gdLst>
              <a:gd name="T0" fmla="*/ 2147483647 w 146"/>
              <a:gd name="T1" fmla="*/ 2147483647 h 273"/>
              <a:gd name="T2" fmla="*/ 2147483647 w 146"/>
              <a:gd name="T3" fmla="*/ 2147483647 h 273"/>
              <a:gd name="T4" fmla="*/ 2147483647 w 146"/>
              <a:gd name="T5" fmla="*/ 2147483647 h 273"/>
              <a:gd name="T6" fmla="*/ 2147483647 w 146"/>
              <a:gd name="T7" fmla="*/ 2147483647 h 273"/>
              <a:gd name="T8" fmla="*/ 2147483647 w 146"/>
              <a:gd name="T9" fmla="*/ 2147483647 h 273"/>
              <a:gd name="T10" fmla="*/ 2147483647 w 146"/>
              <a:gd name="T11" fmla="*/ 2147483647 h 273"/>
              <a:gd name="T12" fmla="*/ 2147483647 w 146"/>
              <a:gd name="T13" fmla="*/ 2147483647 h 273"/>
              <a:gd name="T14" fmla="*/ 2147483647 w 146"/>
              <a:gd name="T15" fmla="*/ 2147483647 h 273"/>
              <a:gd name="T16" fmla="*/ 2147483647 w 146"/>
              <a:gd name="T17" fmla="*/ 2147483647 h 273"/>
              <a:gd name="T18" fmla="*/ 2147483647 w 146"/>
              <a:gd name="T19" fmla="*/ 2147483647 h 273"/>
              <a:gd name="T20" fmla="*/ 2147483647 w 146"/>
              <a:gd name="T21" fmla="*/ 2147483647 h 273"/>
              <a:gd name="T22" fmla="*/ 2147483647 w 146"/>
              <a:gd name="T23" fmla="*/ 2147483647 h 273"/>
              <a:gd name="T24" fmla="*/ 2147483647 w 146"/>
              <a:gd name="T25" fmla="*/ 2147483647 h 273"/>
              <a:gd name="T26" fmla="*/ 2147483647 w 146"/>
              <a:gd name="T27" fmla="*/ 2147483647 h 273"/>
              <a:gd name="T28" fmla="*/ 2147483647 w 146"/>
              <a:gd name="T29" fmla="*/ 2147483647 h 273"/>
              <a:gd name="T30" fmla="*/ 2147483647 w 146"/>
              <a:gd name="T31" fmla="*/ 2147483647 h 273"/>
              <a:gd name="T32" fmla="*/ 2147483647 w 146"/>
              <a:gd name="T33" fmla="*/ 2147483647 h 273"/>
              <a:gd name="T34" fmla="*/ 2147483647 w 146"/>
              <a:gd name="T35" fmla="*/ 2147483647 h 273"/>
              <a:gd name="T36" fmla="*/ 2147483647 w 146"/>
              <a:gd name="T37" fmla="*/ 2147483647 h 273"/>
              <a:gd name="T38" fmla="*/ 2147483647 w 146"/>
              <a:gd name="T39" fmla="*/ 2147483647 h 273"/>
              <a:gd name="T40" fmla="*/ 2147483647 w 146"/>
              <a:gd name="T41" fmla="*/ 2147483647 h 273"/>
              <a:gd name="T42" fmla="*/ 2147483647 w 146"/>
              <a:gd name="T43" fmla="*/ 2147483647 h 273"/>
              <a:gd name="T44" fmla="*/ 2147483647 w 146"/>
              <a:gd name="T45" fmla="*/ 2147483647 h 273"/>
              <a:gd name="T46" fmla="*/ 2147483647 w 146"/>
              <a:gd name="T47" fmla="*/ 2147483647 h 273"/>
              <a:gd name="T48" fmla="*/ 2147483647 w 146"/>
              <a:gd name="T49" fmla="*/ 2147483647 h 273"/>
              <a:gd name="T50" fmla="*/ 2147483647 w 146"/>
              <a:gd name="T51" fmla="*/ 2147483647 h 273"/>
              <a:gd name="T52" fmla="*/ 2147483647 w 146"/>
              <a:gd name="T53" fmla="*/ 2147483647 h 273"/>
              <a:gd name="T54" fmla="*/ 2147483647 w 146"/>
              <a:gd name="T55" fmla="*/ 2147483647 h 273"/>
              <a:gd name="T56" fmla="*/ 2147483647 w 146"/>
              <a:gd name="T57" fmla="*/ 2147483647 h 273"/>
              <a:gd name="T58" fmla="*/ 2147483647 w 146"/>
              <a:gd name="T59" fmla="*/ 2147483647 h 273"/>
              <a:gd name="T60" fmla="*/ 2147483647 w 146"/>
              <a:gd name="T61" fmla="*/ 2147483647 h 273"/>
              <a:gd name="T62" fmla="*/ 2147483647 w 146"/>
              <a:gd name="T63" fmla="*/ 2147483647 h 273"/>
              <a:gd name="T64" fmla="*/ 2147483647 w 146"/>
              <a:gd name="T65" fmla="*/ 2147483647 h 273"/>
              <a:gd name="T66" fmla="*/ 2147483647 w 146"/>
              <a:gd name="T67" fmla="*/ 2147483647 h 273"/>
              <a:gd name="T68" fmla="*/ 2147483647 w 146"/>
              <a:gd name="T69" fmla="*/ 2147483647 h 273"/>
              <a:gd name="T70" fmla="*/ 2147483647 w 146"/>
              <a:gd name="T71" fmla="*/ 2147483647 h 273"/>
              <a:gd name="T72" fmla="*/ 2147483647 w 146"/>
              <a:gd name="T73" fmla="*/ 2147483647 h 273"/>
              <a:gd name="T74" fmla="*/ 2147483647 w 146"/>
              <a:gd name="T75" fmla="*/ 2147483647 h 273"/>
              <a:gd name="T76" fmla="*/ 2147483647 w 146"/>
              <a:gd name="T77" fmla="*/ 2147483647 h 273"/>
              <a:gd name="T78" fmla="*/ 2147483647 w 146"/>
              <a:gd name="T79" fmla="*/ 2147483647 h 273"/>
              <a:gd name="T80" fmla="*/ 2147483647 w 146"/>
              <a:gd name="T81" fmla="*/ 2147483647 h 273"/>
              <a:gd name="T82" fmla="*/ 2147483647 w 146"/>
              <a:gd name="T83" fmla="*/ 0 h 273"/>
              <a:gd name="T84" fmla="*/ 2147483647 w 146"/>
              <a:gd name="T85" fmla="*/ 2147483647 h 273"/>
              <a:gd name="T86" fmla="*/ 2147483647 w 146"/>
              <a:gd name="T87" fmla="*/ 2147483647 h 273"/>
              <a:gd name="T88" fmla="*/ 2147483647 w 146"/>
              <a:gd name="T89" fmla="*/ 2147483647 h 273"/>
              <a:gd name="T90" fmla="*/ 2147483647 w 146"/>
              <a:gd name="T91" fmla="*/ 2147483647 h 273"/>
              <a:gd name="T92" fmla="*/ 0 w 146"/>
              <a:gd name="T93" fmla="*/ 2147483647 h 273"/>
              <a:gd name="T94" fmla="*/ 2147483647 w 146"/>
              <a:gd name="T95" fmla="*/ 2147483647 h 273"/>
              <a:gd name="T96" fmla="*/ 2147483647 w 146"/>
              <a:gd name="T97" fmla="*/ 2147483647 h 273"/>
              <a:gd name="T98" fmla="*/ 2147483647 w 146"/>
              <a:gd name="T99" fmla="*/ 2147483647 h 273"/>
              <a:gd name="T100" fmla="*/ 2147483647 w 146"/>
              <a:gd name="T101" fmla="*/ 2147483647 h 273"/>
              <a:gd name="T102" fmla="*/ 2147483647 w 146"/>
              <a:gd name="T103" fmla="*/ 2147483647 h 273"/>
              <a:gd name="T104" fmla="*/ 2147483647 w 146"/>
              <a:gd name="T105" fmla="*/ 2147483647 h 273"/>
              <a:gd name="T106" fmla="*/ 2147483647 w 146"/>
              <a:gd name="T107" fmla="*/ 2147483647 h 273"/>
              <a:gd name="T108" fmla="*/ 2147483647 w 146"/>
              <a:gd name="T109" fmla="*/ 2147483647 h 273"/>
              <a:gd name="T110" fmla="*/ 2147483647 w 146"/>
              <a:gd name="T111" fmla="*/ 2147483647 h 273"/>
              <a:gd name="T112" fmla="*/ 2147483647 w 146"/>
              <a:gd name="T113" fmla="*/ 2147483647 h 273"/>
              <a:gd name="T114" fmla="*/ 2147483647 w 146"/>
              <a:gd name="T115" fmla="*/ 2147483647 h 2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6"/>
              <a:gd name="T175" fmla="*/ 0 h 273"/>
              <a:gd name="T176" fmla="*/ 146 w 146"/>
              <a:gd name="T177" fmla="*/ 273 h 2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6" h="273">
                <a:moveTo>
                  <a:pt x="31" y="167"/>
                </a:moveTo>
                <a:lnTo>
                  <a:pt x="30" y="182"/>
                </a:lnTo>
                <a:lnTo>
                  <a:pt x="38" y="179"/>
                </a:lnTo>
                <a:lnTo>
                  <a:pt x="51" y="211"/>
                </a:lnTo>
                <a:lnTo>
                  <a:pt x="52" y="218"/>
                </a:lnTo>
                <a:lnTo>
                  <a:pt x="55" y="231"/>
                </a:lnTo>
                <a:lnTo>
                  <a:pt x="59" y="251"/>
                </a:lnTo>
                <a:lnTo>
                  <a:pt x="62" y="262"/>
                </a:lnTo>
                <a:lnTo>
                  <a:pt x="64" y="272"/>
                </a:lnTo>
                <a:lnTo>
                  <a:pt x="64" y="270"/>
                </a:lnTo>
                <a:lnTo>
                  <a:pt x="80" y="267"/>
                </a:lnTo>
                <a:lnTo>
                  <a:pt x="82" y="267"/>
                </a:lnTo>
                <a:lnTo>
                  <a:pt x="84" y="267"/>
                </a:lnTo>
                <a:lnTo>
                  <a:pt x="84" y="266"/>
                </a:lnTo>
                <a:lnTo>
                  <a:pt x="85" y="266"/>
                </a:lnTo>
                <a:lnTo>
                  <a:pt x="91" y="266"/>
                </a:lnTo>
                <a:lnTo>
                  <a:pt x="104" y="262"/>
                </a:lnTo>
                <a:lnTo>
                  <a:pt x="124" y="259"/>
                </a:lnTo>
                <a:lnTo>
                  <a:pt x="127" y="258"/>
                </a:lnTo>
                <a:lnTo>
                  <a:pt x="116" y="236"/>
                </a:lnTo>
                <a:lnTo>
                  <a:pt x="118" y="229"/>
                </a:lnTo>
                <a:lnTo>
                  <a:pt x="116" y="211"/>
                </a:lnTo>
                <a:lnTo>
                  <a:pt x="116" y="204"/>
                </a:lnTo>
                <a:lnTo>
                  <a:pt x="111" y="176"/>
                </a:lnTo>
                <a:lnTo>
                  <a:pt x="110" y="167"/>
                </a:lnTo>
                <a:lnTo>
                  <a:pt x="113" y="164"/>
                </a:lnTo>
                <a:lnTo>
                  <a:pt x="111" y="161"/>
                </a:lnTo>
                <a:lnTo>
                  <a:pt x="114" y="147"/>
                </a:lnTo>
                <a:lnTo>
                  <a:pt x="118" y="143"/>
                </a:lnTo>
                <a:lnTo>
                  <a:pt x="118" y="118"/>
                </a:lnTo>
                <a:lnTo>
                  <a:pt x="121" y="103"/>
                </a:lnTo>
                <a:lnTo>
                  <a:pt x="118" y="100"/>
                </a:lnTo>
                <a:lnTo>
                  <a:pt x="116" y="91"/>
                </a:lnTo>
                <a:lnTo>
                  <a:pt x="118" y="81"/>
                </a:lnTo>
                <a:lnTo>
                  <a:pt x="129" y="75"/>
                </a:lnTo>
                <a:lnTo>
                  <a:pt x="131" y="73"/>
                </a:lnTo>
                <a:lnTo>
                  <a:pt x="133" y="69"/>
                </a:lnTo>
                <a:lnTo>
                  <a:pt x="145" y="55"/>
                </a:lnTo>
                <a:lnTo>
                  <a:pt x="133" y="30"/>
                </a:lnTo>
                <a:lnTo>
                  <a:pt x="139" y="11"/>
                </a:lnTo>
                <a:lnTo>
                  <a:pt x="135" y="0"/>
                </a:lnTo>
                <a:lnTo>
                  <a:pt x="107" y="9"/>
                </a:lnTo>
                <a:lnTo>
                  <a:pt x="59" y="20"/>
                </a:lnTo>
                <a:lnTo>
                  <a:pt x="11" y="33"/>
                </a:lnTo>
                <a:lnTo>
                  <a:pt x="6" y="34"/>
                </a:lnTo>
                <a:lnTo>
                  <a:pt x="0" y="35"/>
                </a:lnTo>
                <a:lnTo>
                  <a:pt x="1" y="51"/>
                </a:lnTo>
                <a:lnTo>
                  <a:pt x="9" y="81"/>
                </a:lnTo>
                <a:lnTo>
                  <a:pt x="9" y="82"/>
                </a:lnTo>
                <a:lnTo>
                  <a:pt x="12" y="84"/>
                </a:lnTo>
                <a:lnTo>
                  <a:pt x="16" y="88"/>
                </a:lnTo>
                <a:lnTo>
                  <a:pt x="22" y="113"/>
                </a:lnTo>
                <a:lnTo>
                  <a:pt x="17" y="122"/>
                </a:lnTo>
                <a:lnTo>
                  <a:pt x="17" y="135"/>
                </a:lnTo>
                <a:lnTo>
                  <a:pt x="29" y="162"/>
                </a:lnTo>
                <a:lnTo>
                  <a:pt x="31" y="167"/>
                </a:lnTo>
              </a:path>
            </a:pathLst>
          </a:custGeom>
          <a:solidFill>
            <a:srgbClr val="D0DFE4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221"/>
          <p:cNvSpPr>
            <a:spLocks/>
          </p:cNvSpPr>
          <p:nvPr/>
        </p:nvSpPr>
        <p:spPr bwMode="auto">
          <a:xfrm>
            <a:off x="5835650" y="3124200"/>
            <a:ext cx="1047750" cy="566738"/>
          </a:xfrm>
          <a:custGeom>
            <a:avLst/>
            <a:gdLst>
              <a:gd name="T0" fmla="*/ 2147483647 w 663"/>
              <a:gd name="T1" fmla="*/ 2147483647 h 384"/>
              <a:gd name="T2" fmla="*/ 2147483647 w 663"/>
              <a:gd name="T3" fmla="*/ 2147483647 h 384"/>
              <a:gd name="T4" fmla="*/ 2147483647 w 663"/>
              <a:gd name="T5" fmla="*/ 2147483647 h 384"/>
              <a:gd name="T6" fmla="*/ 2147483647 w 663"/>
              <a:gd name="T7" fmla="*/ 2147483647 h 384"/>
              <a:gd name="T8" fmla="*/ 2147483647 w 663"/>
              <a:gd name="T9" fmla="*/ 2147483647 h 384"/>
              <a:gd name="T10" fmla="*/ 2147483647 w 663"/>
              <a:gd name="T11" fmla="*/ 2147483647 h 384"/>
              <a:gd name="T12" fmla="*/ 2147483647 w 663"/>
              <a:gd name="T13" fmla="*/ 2147483647 h 384"/>
              <a:gd name="T14" fmla="*/ 2147483647 w 663"/>
              <a:gd name="T15" fmla="*/ 2147483647 h 384"/>
              <a:gd name="T16" fmla="*/ 2147483647 w 663"/>
              <a:gd name="T17" fmla="*/ 2147483647 h 384"/>
              <a:gd name="T18" fmla="*/ 2147483647 w 663"/>
              <a:gd name="T19" fmla="*/ 2147483647 h 384"/>
              <a:gd name="T20" fmla="*/ 2147483647 w 663"/>
              <a:gd name="T21" fmla="*/ 2147483647 h 384"/>
              <a:gd name="T22" fmla="*/ 2147483647 w 663"/>
              <a:gd name="T23" fmla="*/ 2147483647 h 384"/>
              <a:gd name="T24" fmla="*/ 2147483647 w 663"/>
              <a:gd name="T25" fmla="*/ 2147483647 h 384"/>
              <a:gd name="T26" fmla="*/ 2147483647 w 663"/>
              <a:gd name="T27" fmla="*/ 2147483647 h 384"/>
              <a:gd name="T28" fmla="*/ 2147483647 w 663"/>
              <a:gd name="T29" fmla="*/ 2147483647 h 384"/>
              <a:gd name="T30" fmla="*/ 2147483647 w 663"/>
              <a:gd name="T31" fmla="*/ 2147483647 h 384"/>
              <a:gd name="T32" fmla="*/ 2147483647 w 663"/>
              <a:gd name="T33" fmla="*/ 2147483647 h 384"/>
              <a:gd name="T34" fmla="*/ 2147483647 w 663"/>
              <a:gd name="T35" fmla="*/ 2147483647 h 384"/>
              <a:gd name="T36" fmla="*/ 2147483647 w 663"/>
              <a:gd name="T37" fmla="*/ 2147483647 h 384"/>
              <a:gd name="T38" fmla="*/ 2147483647 w 663"/>
              <a:gd name="T39" fmla="*/ 2147483647 h 384"/>
              <a:gd name="T40" fmla="*/ 2147483647 w 663"/>
              <a:gd name="T41" fmla="*/ 2147483647 h 384"/>
              <a:gd name="T42" fmla="*/ 2147483647 w 663"/>
              <a:gd name="T43" fmla="*/ 2147483647 h 384"/>
              <a:gd name="T44" fmla="*/ 2147483647 w 663"/>
              <a:gd name="T45" fmla="*/ 2147483647 h 384"/>
              <a:gd name="T46" fmla="*/ 2147483647 w 663"/>
              <a:gd name="T47" fmla="*/ 2147483647 h 384"/>
              <a:gd name="T48" fmla="*/ 2147483647 w 663"/>
              <a:gd name="T49" fmla="*/ 2147483647 h 384"/>
              <a:gd name="T50" fmla="*/ 2147483647 w 663"/>
              <a:gd name="T51" fmla="*/ 2147483647 h 384"/>
              <a:gd name="T52" fmla="*/ 2147483647 w 663"/>
              <a:gd name="T53" fmla="*/ 2147483647 h 384"/>
              <a:gd name="T54" fmla="*/ 2147483647 w 663"/>
              <a:gd name="T55" fmla="*/ 2147483647 h 384"/>
              <a:gd name="T56" fmla="*/ 2147483647 w 663"/>
              <a:gd name="T57" fmla="*/ 2147483647 h 384"/>
              <a:gd name="T58" fmla="*/ 2147483647 w 663"/>
              <a:gd name="T59" fmla="*/ 2147483647 h 384"/>
              <a:gd name="T60" fmla="*/ 2147483647 w 663"/>
              <a:gd name="T61" fmla="*/ 2147483647 h 384"/>
              <a:gd name="T62" fmla="*/ 2147483647 w 663"/>
              <a:gd name="T63" fmla="*/ 2147483647 h 384"/>
              <a:gd name="T64" fmla="*/ 2147483647 w 663"/>
              <a:gd name="T65" fmla="*/ 2147483647 h 384"/>
              <a:gd name="T66" fmla="*/ 2147483647 w 663"/>
              <a:gd name="T67" fmla="*/ 2147483647 h 384"/>
              <a:gd name="T68" fmla="*/ 2147483647 w 663"/>
              <a:gd name="T69" fmla="*/ 2147483647 h 384"/>
              <a:gd name="T70" fmla="*/ 2147483647 w 663"/>
              <a:gd name="T71" fmla="*/ 2147483647 h 384"/>
              <a:gd name="T72" fmla="*/ 2147483647 w 663"/>
              <a:gd name="T73" fmla="*/ 2147483647 h 384"/>
              <a:gd name="T74" fmla="*/ 2147483647 w 663"/>
              <a:gd name="T75" fmla="*/ 2147483647 h 384"/>
              <a:gd name="T76" fmla="*/ 2147483647 w 663"/>
              <a:gd name="T77" fmla="*/ 2147483647 h 384"/>
              <a:gd name="T78" fmla="*/ 2147483647 w 663"/>
              <a:gd name="T79" fmla="*/ 2147483647 h 384"/>
              <a:gd name="T80" fmla="*/ 2147483647 w 663"/>
              <a:gd name="T81" fmla="*/ 2147483647 h 384"/>
              <a:gd name="T82" fmla="*/ 2147483647 w 663"/>
              <a:gd name="T83" fmla="*/ 2147483647 h 384"/>
              <a:gd name="T84" fmla="*/ 2147483647 w 663"/>
              <a:gd name="T85" fmla="*/ 2147483647 h 384"/>
              <a:gd name="T86" fmla="*/ 2147483647 w 663"/>
              <a:gd name="T87" fmla="*/ 2147483647 h 384"/>
              <a:gd name="T88" fmla="*/ 2147483647 w 663"/>
              <a:gd name="T89" fmla="*/ 2147483647 h 384"/>
              <a:gd name="T90" fmla="*/ 2147483647 w 663"/>
              <a:gd name="T91" fmla="*/ 2147483647 h 384"/>
              <a:gd name="T92" fmla="*/ 2147483647 w 663"/>
              <a:gd name="T93" fmla="*/ 2147483647 h 384"/>
              <a:gd name="T94" fmla="*/ 2147483647 w 663"/>
              <a:gd name="T95" fmla="*/ 2147483647 h 384"/>
              <a:gd name="T96" fmla="*/ 2147483647 w 663"/>
              <a:gd name="T97" fmla="*/ 2147483647 h 384"/>
              <a:gd name="T98" fmla="*/ 2147483647 w 663"/>
              <a:gd name="T99" fmla="*/ 2147483647 h 384"/>
              <a:gd name="T100" fmla="*/ 2147483647 w 663"/>
              <a:gd name="T101" fmla="*/ 2147483647 h 384"/>
              <a:gd name="T102" fmla="*/ 2147483647 w 663"/>
              <a:gd name="T103" fmla="*/ 2147483647 h 38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3"/>
              <a:gd name="T157" fmla="*/ 0 h 384"/>
              <a:gd name="T158" fmla="*/ 663 w 663"/>
              <a:gd name="T159" fmla="*/ 384 h 38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3" h="384">
                <a:moveTo>
                  <a:pt x="603" y="213"/>
                </a:moveTo>
                <a:lnTo>
                  <a:pt x="604" y="215"/>
                </a:lnTo>
                <a:lnTo>
                  <a:pt x="606" y="213"/>
                </a:lnTo>
                <a:lnTo>
                  <a:pt x="613" y="217"/>
                </a:lnTo>
                <a:lnTo>
                  <a:pt x="616" y="230"/>
                </a:lnTo>
                <a:lnTo>
                  <a:pt x="616" y="231"/>
                </a:lnTo>
                <a:lnTo>
                  <a:pt x="616" y="233"/>
                </a:lnTo>
                <a:lnTo>
                  <a:pt x="620" y="234"/>
                </a:lnTo>
                <a:lnTo>
                  <a:pt x="627" y="234"/>
                </a:lnTo>
                <a:lnTo>
                  <a:pt x="632" y="235"/>
                </a:lnTo>
                <a:lnTo>
                  <a:pt x="642" y="231"/>
                </a:lnTo>
                <a:lnTo>
                  <a:pt x="662" y="270"/>
                </a:lnTo>
                <a:lnTo>
                  <a:pt x="650" y="271"/>
                </a:lnTo>
                <a:lnTo>
                  <a:pt x="641" y="274"/>
                </a:lnTo>
                <a:lnTo>
                  <a:pt x="630" y="277"/>
                </a:lnTo>
                <a:lnTo>
                  <a:pt x="628" y="277"/>
                </a:lnTo>
                <a:lnTo>
                  <a:pt x="625" y="277"/>
                </a:lnTo>
                <a:lnTo>
                  <a:pt x="623" y="278"/>
                </a:lnTo>
                <a:lnTo>
                  <a:pt x="620" y="278"/>
                </a:lnTo>
                <a:lnTo>
                  <a:pt x="610" y="281"/>
                </a:lnTo>
                <a:lnTo>
                  <a:pt x="609" y="281"/>
                </a:lnTo>
                <a:lnTo>
                  <a:pt x="606" y="281"/>
                </a:lnTo>
                <a:lnTo>
                  <a:pt x="588" y="285"/>
                </a:lnTo>
                <a:lnTo>
                  <a:pt x="577" y="288"/>
                </a:lnTo>
                <a:lnTo>
                  <a:pt x="574" y="288"/>
                </a:lnTo>
                <a:lnTo>
                  <a:pt x="559" y="292"/>
                </a:lnTo>
                <a:lnTo>
                  <a:pt x="556" y="294"/>
                </a:lnTo>
                <a:lnTo>
                  <a:pt x="553" y="294"/>
                </a:lnTo>
                <a:lnTo>
                  <a:pt x="546" y="295"/>
                </a:lnTo>
                <a:lnTo>
                  <a:pt x="542" y="295"/>
                </a:lnTo>
                <a:lnTo>
                  <a:pt x="521" y="301"/>
                </a:lnTo>
                <a:lnTo>
                  <a:pt x="518" y="301"/>
                </a:lnTo>
                <a:lnTo>
                  <a:pt x="503" y="303"/>
                </a:lnTo>
                <a:lnTo>
                  <a:pt x="499" y="305"/>
                </a:lnTo>
                <a:lnTo>
                  <a:pt x="496" y="305"/>
                </a:lnTo>
                <a:lnTo>
                  <a:pt x="490" y="306"/>
                </a:lnTo>
                <a:lnTo>
                  <a:pt x="486" y="308"/>
                </a:lnTo>
                <a:lnTo>
                  <a:pt x="482" y="308"/>
                </a:lnTo>
                <a:lnTo>
                  <a:pt x="479" y="309"/>
                </a:lnTo>
                <a:lnTo>
                  <a:pt x="464" y="312"/>
                </a:lnTo>
                <a:lnTo>
                  <a:pt x="461" y="312"/>
                </a:lnTo>
                <a:lnTo>
                  <a:pt x="454" y="313"/>
                </a:lnTo>
                <a:lnTo>
                  <a:pt x="450" y="315"/>
                </a:lnTo>
                <a:lnTo>
                  <a:pt x="447" y="315"/>
                </a:lnTo>
                <a:lnTo>
                  <a:pt x="443" y="316"/>
                </a:lnTo>
                <a:lnTo>
                  <a:pt x="440" y="317"/>
                </a:lnTo>
                <a:lnTo>
                  <a:pt x="429" y="319"/>
                </a:lnTo>
                <a:lnTo>
                  <a:pt x="421" y="320"/>
                </a:lnTo>
                <a:lnTo>
                  <a:pt x="420" y="320"/>
                </a:lnTo>
                <a:lnTo>
                  <a:pt x="417" y="321"/>
                </a:lnTo>
                <a:lnTo>
                  <a:pt x="415" y="321"/>
                </a:lnTo>
                <a:lnTo>
                  <a:pt x="414" y="321"/>
                </a:lnTo>
                <a:lnTo>
                  <a:pt x="413" y="321"/>
                </a:lnTo>
                <a:lnTo>
                  <a:pt x="386" y="327"/>
                </a:lnTo>
                <a:lnTo>
                  <a:pt x="379" y="328"/>
                </a:lnTo>
                <a:lnTo>
                  <a:pt x="376" y="328"/>
                </a:lnTo>
                <a:lnTo>
                  <a:pt x="367" y="331"/>
                </a:lnTo>
                <a:lnTo>
                  <a:pt x="354" y="333"/>
                </a:lnTo>
                <a:lnTo>
                  <a:pt x="350" y="334"/>
                </a:lnTo>
                <a:lnTo>
                  <a:pt x="344" y="334"/>
                </a:lnTo>
                <a:lnTo>
                  <a:pt x="337" y="335"/>
                </a:lnTo>
                <a:lnTo>
                  <a:pt x="324" y="338"/>
                </a:lnTo>
                <a:lnTo>
                  <a:pt x="314" y="339"/>
                </a:lnTo>
                <a:lnTo>
                  <a:pt x="311" y="341"/>
                </a:lnTo>
                <a:lnTo>
                  <a:pt x="310" y="341"/>
                </a:lnTo>
                <a:lnTo>
                  <a:pt x="303" y="342"/>
                </a:lnTo>
                <a:lnTo>
                  <a:pt x="287" y="344"/>
                </a:lnTo>
                <a:lnTo>
                  <a:pt x="275" y="345"/>
                </a:lnTo>
                <a:lnTo>
                  <a:pt x="271" y="346"/>
                </a:lnTo>
                <a:lnTo>
                  <a:pt x="265" y="346"/>
                </a:lnTo>
                <a:lnTo>
                  <a:pt x="261" y="348"/>
                </a:lnTo>
                <a:lnTo>
                  <a:pt x="253" y="348"/>
                </a:lnTo>
                <a:lnTo>
                  <a:pt x="247" y="349"/>
                </a:lnTo>
                <a:lnTo>
                  <a:pt x="243" y="351"/>
                </a:lnTo>
                <a:lnTo>
                  <a:pt x="241" y="351"/>
                </a:lnTo>
                <a:lnTo>
                  <a:pt x="240" y="351"/>
                </a:lnTo>
                <a:lnTo>
                  <a:pt x="239" y="351"/>
                </a:lnTo>
                <a:lnTo>
                  <a:pt x="236" y="351"/>
                </a:lnTo>
                <a:lnTo>
                  <a:pt x="223" y="352"/>
                </a:lnTo>
                <a:lnTo>
                  <a:pt x="201" y="355"/>
                </a:lnTo>
                <a:lnTo>
                  <a:pt x="198" y="356"/>
                </a:lnTo>
                <a:lnTo>
                  <a:pt x="190" y="358"/>
                </a:lnTo>
                <a:lnTo>
                  <a:pt x="187" y="358"/>
                </a:lnTo>
                <a:lnTo>
                  <a:pt x="175" y="359"/>
                </a:lnTo>
                <a:lnTo>
                  <a:pt x="171" y="359"/>
                </a:lnTo>
                <a:lnTo>
                  <a:pt x="172" y="356"/>
                </a:lnTo>
                <a:lnTo>
                  <a:pt x="164" y="358"/>
                </a:lnTo>
                <a:lnTo>
                  <a:pt x="157" y="359"/>
                </a:lnTo>
                <a:lnTo>
                  <a:pt x="148" y="359"/>
                </a:lnTo>
                <a:lnTo>
                  <a:pt x="148" y="362"/>
                </a:lnTo>
                <a:lnTo>
                  <a:pt x="130" y="364"/>
                </a:lnTo>
                <a:lnTo>
                  <a:pt x="127" y="364"/>
                </a:lnTo>
                <a:lnTo>
                  <a:pt x="125" y="366"/>
                </a:lnTo>
                <a:lnTo>
                  <a:pt x="122" y="366"/>
                </a:lnTo>
                <a:lnTo>
                  <a:pt x="120" y="366"/>
                </a:lnTo>
                <a:lnTo>
                  <a:pt x="118" y="367"/>
                </a:lnTo>
                <a:lnTo>
                  <a:pt x="111" y="367"/>
                </a:lnTo>
                <a:lnTo>
                  <a:pt x="100" y="369"/>
                </a:lnTo>
                <a:lnTo>
                  <a:pt x="91" y="371"/>
                </a:lnTo>
                <a:lnTo>
                  <a:pt x="89" y="371"/>
                </a:lnTo>
                <a:lnTo>
                  <a:pt x="87" y="371"/>
                </a:lnTo>
                <a:lnTo>
                  <a:pt x="72" y="374"/>
                </a:lnTo>
                <a:lnTo>
                  <a:pt x="68" y="374"/>
                </a:lnTo>
                <a:lnTo>
                  <a:pt x="58" y="376"/>
                </a:lnTo>
                <a:lnTo>
                  <a:pt x="36" y="378"/>
                </a:lnTo>
                <a:lnTo>
                  <a:pt x="34" y="378"/>
                </a:lnTo>
                <a:lnTo>
                  <a:pt x="18" y="381"/>
                </a:lnTo>
                <a:lnTo>
                  <a:pt x="5" y="383"/>
                </a:lnTo>
                <a:lnTo>
                  <a:pt x="2" y="383"/>
                </a:lnTo>
                <a:lnTo>
                  <a:pt x="0" y="383"/>
                </a:lnTo>
                <a:lnTo>
                  <a:pt x="4" y="381"/>
                </a:lnTo>
                <a:lnTo>
                  <a:pt x="13" y="374"/>
                </a:lnTo>
                <a:lnTo>
                  <a:pt x="18" y="374"/>
                </a:lnTo>
                <a:lnTo>
                  <a:pt x="44" y="360"/>
                </a:lnTo>
                <a:lnTo>
                  <a:pt x="44" y="358"/>
                </a:lnTo>
                <a:lnTo>
                  <a:pt x="62" y="342"/>
                </a:lnTo>
                <a:lnTo>
                  <a:pt x="62" y="341"/>
                </a:lnTo>
                <a:lnTo>
                  <a:pt x="62" y="334"/>
                </a:lnTo>
                <a:lnTo>
                  <a:pt x="72" y="327"/>
                </a:lnTo>
                <a:lnTo>
                  <a:pt x="73" y="315"/>
                </a:lnTo>
                <a:lnTo>
                  <a:pt x="84" y="305"/>
                </a:lnTo>
                <a:lnTo>
                  <a:pt x="86" y="305"/>
                </a:lnTo>
                <a:lnTo>
                  <a:pt x="94" y="298"/>
                </a:lnTo>
                <a:lnTo>
                  <a:pt x="100" y="295"/>
                </a:lnTo>
                <a:lnTo>
                  <a:pt x="104" y="291"/>
                </a:lnTo>
                <a:lnTo>
                  <a:pt x="112" y="281"/>
                </a:lnTo>
                <a:lnTo>
                  <a:pt x="120" y="270"/>
                </a:lnTo>
                <a:lnTo>
                  <a:pt x="129" y="260"/>
                </a:lnTo>
                <a:lnTo>
                  <a:pt x="133" y="262"/>
                </a:lnTo>
                <a:lnTo>
                  <a:pt x="130" y="265"/>
                </a:lnTo>
                <a:lnTo>
                  <a:pt x="134" y="277"/>
                </a:lnTo>
                <a:lnTo>
                  <a:pt x="154" y="290"/>
                </a:lnTo>
                <a:lnTo>
                  <a:pt x="159" y="294"/>
                </a:lnTo>
                <a:lnTo>
                  <a:pt x="178" y="281"/>
                </a:lnTo>
                <a:lnTo>
                  <a:pt x="183" y="274"/>
                </a:lnTo>
                <a:lnTo>
                  <a:pt x="187" y="277"/>
                </a:lnTo>
                <a:lnTo>
                  <a:pt x="194" y="281"/>
                </a:lnTo>
                <a:lnTo>
                  <a:pt x="197" y="284"/>
                </a:lnTo>
                <a:lnTo>
                  <a:pt x="204" y="277"/>
                </a:lnTo>
                <a:lnTo>
                  <a:pt x="215" y="271"/>
                </a:lnTo>
                <a:lnTo>
                  <a:pt x="216" y="273"/>
                </a:lnTo>
                <a:lnTo>
                  <a:pt x="226" y="266"/>
                </a:lnTo>
                <a:lnTo>
                  <a:pt x="223" y="262"/>
                </a:lnTo>
                <a:lnTo>
                  <a:pt x="223" y="258"/>
                </a:lnTo>
                <a:lnTo>
                  <a:pt x="232" y="262"/>
                </a:lnTo>
                <a:lnTo>
                  <a:pt x="254" y="248"/>
                </a:lnTo>
                <a:lnTo>
                  <a:pt x="257" y="252"/>
                </a:lnTo>
                <a:lnTo>
                  <a:pt x="268" y="241"/>
                </a:lnTo>
                <a:lnTo>
                  <a:pt x="272" y="230"/>
                </a:lnTo>
                <a:lnTo>
                  <a:pt x="273" y="227"/>
                </a:lnTo>
                <a:lnTo>
                  <a:pt x="271" y="224"/>
                </a:lnTo>
                <a:lnTo>
                  <a:pt x="268" y="223"/>
                </a:lnTo>
                <a:lnTo>
                  <a:pt x="265" y="220"/>
                </a:lnTo>
                <a:lnTo>
                  <a:pt x="271" y="210"/>
                </a:lnTo>
                <a:lnTo>
                  <a:pt x="273" y="198"/>
                </a:lnTo>
                <a:lnTo>
                  <a:pt x="280" y="188"/>
                </a:lnTo>
                <a:lnTo>
                  <a:pt x="285" y="184"/>
                </a:lnTo>
                <a:lnTo>
                  <a:pt x="285" y="183"/>
                </a:lnTo>
                <a:lnTo>
                  <a:pt x="287" y="174"/>
                </a:lnTo>
                <a:lnTo>
                  <a:pt x="287" y="169"/>
                </a:lnTo>
                <a:lnTo>
                  <a:pt x="292" y="158"/>
                </a:lnTo>
                <a:lnTo>
                  <a:pt x="297" y="151"/>
                </a:lnTo>
                <a:lnTo>
                  <a:pt x="299" y="141"/>
                </a:lnTo>
                <a:lnTo>
                  <a:pt x="300" y="140"/>
                </a:lnTo>
                <a:lnTo>
                  <a:pt x="303" y="113"/>
                </a:lnTo>
                <a:lnTo>
                  <a:pt x="310" y="116"/>
                </a:lnTo>
                <a:lnTo>
                  <a:pt x="319" y="126"/>
                </a:lnTo>
                <a:lnTo>
                  <a:pt x="333" y="129"/>
                </a:lnTo>
                <a:lnTo>
                  <a:pt x="337" y="123"/>
                </a:lnTo>
                <a:lnTo>
                  <a:pt x="340" y="120"/>
                </a:lnTo>
                <a:lnTo>
                  <a:pt x="340" y="117"/>
                </a:lnTo>
                <a:lnTo>
                  <a:pt x="340" y="116"/>
                </a:lnTo>
                <a:lnTo>
                  <a:pt x="347" y="87"/>
                </a:lnTo>
                <a:lnTo>
                  <a:pt x="351" y="77"/>
                </a:lnTo>
                <a:lnTo>
                  <a:pt x="351" y="76"/>
                </a:lnTo>
                <a:lnTo>
                  <a:pt x="364" y="84"/>
                </a:lnTo>
                <a:lnTo>
                  <a:pt x="369" y="66"/>
                </a:lnTo>
                <a:lnTo>
                  <a:pt x="383" y="54"/>
                </a:lnTo>
                <a:lnTo>
                  <a:pt x="383" y="47"/>
                </a:lnTo>
                <a:lnTo>
                  <a:pt x="386" y="43"/>
                </a:lnTo>
                <a:lnTo>
                  <a:pt x="390" y="38"/>
                </a:lnTo>
                <a:lnTo>
                  <a:pt x="393" y="18"/>
                </a:lnTo>
                <a:lnTo>
                  <a:pt x="392" y="0"/>
                </a:lnTo>
                <a:lnTo>
                  <a:pt x="397" y="2"/>
                </a:lnTo>
                <a:lnTo>
                  <a:pt x="400" y="4"/>
                </a:lnTo>
                <a:lnTo>
                  <a:pt x="403" y="6"/>
                </a:lnTo>
                <a:lnTo>
                  <a:pt x="410" y="9"/>
                </a:lnTo>
                <a:lnTo>
                  <a:pt x="413" y="11"/>
                </a:lnTo>
                <a:lnTo>
                  <a:pt x="421" y="16"/>
                </a:lnTo>
                <a:lnTo>
                  <a:pt x="424" y="18"/>
                </a:lnTo>
                <a:lnTo>
                  <a:pt x="424" y="19"/>
                </a:lnTo>
                <a:lnTo>
                  <a:pt x="440" y="27"/>
                </a:lnTo>
                <a:lnTo>
                  <a:pt x="443" y="13"/>
                </a:lnTo>
                <a:lnTo>
                  <a:pt x="443" y="9"/>
                </a:lnTo>
                <a:lnTo>
                  <a:pt x="446" y="5"/>
                </a:lnTo>
                <a:lnTo>
                  <a:pt x="449" y="4"/>
                </a:lnTo>
                <a:lnTo>
                  <a:pt x="453" y="5"/>
                </a:lnTo>
                <a:lnTo>
                  <a:pt x="465" y="9"/>
                </a:lnTo>
                <a:lnTo>
                  <a:pt x="470" y="12"/>
                </a:lnTo>
                <a:lnTo>
                  <a:pt x="465" y="23"/>
                </a:lnTo>
                <a:lnTo>
                  <a:pt x="479" y="27"/>
                </a:lnTo>
                <a:lnTo>
                  <a:pt x="483" y="27"/>
                </a:lnTo>
                <a:lnTo>
                  <a:pt x="490" y="29"/>
                </a:lnTo>
                <a:lnTo>
                  <a:pt x="490" y="33"/>
                </a:lnTo>
                <a:lnTo>
                  <a:pt x="500" y="34"/>
                </a:lnTo>
                <a:lnTo>
                  <a:pt x="503" y="37"/>
                </a:lnTo>
                <a:lnTo>
                  <a:pt x="510" y="43"/>
                </a:lnTo>
                <a:lnTo>
                  <a:pt x="511" y="45"/>
                </a:lnTo>
                <a:lnTo>
                  <a:pt x="513" y="51"/>
                </a:lnTo>
                <a:lnTo>
                  <a:pt x="513" y="52"/>
                </a:lnTo>
                <a:lnTo>
                  <a:pt x="514" y="55"/>
                </a:lnTo>
                <a:lnTo>
                  <a:pt x="511" y="61"/>
                </a:lnTo>
                <a:lnTo>
                  <a:pt x="509" y="63"/>
                </a:lnTo>
                <a:lnTo>
                  <a:pt x="507" y="65"/>
                </a:lnTo>
                <a:lnTo>
                  <a:pt x="509" y="69"/>
                </a:lnTo>
                <a:lnTo>
                  <a:pt x="503" y="72"/>
                </a:lnTo>
                <a:lnTo>
                  <a:pt x="503" y="70"/>
                </a:lnTo>
                <a:lnTo>
                  <a:pt x="502" y="70"/>
                </a:lnTo>
                <a:lnTo>
                  <a:pt x="499" y="72"/>
                </a:lnTo>
                <a:lnTo>
                  <a:pt x="500" y="79"/>
                </a:lnTo>
                <a:lnTo>
                  <a:pt x="497" y="86"/>
                </a:lnTo>
                <a:lnTo>
                  <a:pt x="497" y="87"/>
                </a:lnTo>
                <a:lnTo>
                  <a:pt x="497" y="94"/>
                </a:lnTo>
                <a:lnTo>
                  <a:pt x="503" y="102"/>
                </a:lnTo>
                <a:lnTo>
                  <a:pt x="506" y="104"/>
                </a:lnTo>
                <a:lnTo>
                  <a:pt x="524" y="94"/>
                </a:lnTo>
                <a:lnTo>
                  <a:pt x="528" y="105"/>
                </a:lnTo>
                <a:lnTo>
                  <a:pt x="531" y="106"/>
                </a:lnTo>
                <a:lnTo>
                  <a:pt x="534" y="111"/>
                </a:lnTo>
                <a:lnTo>
                  <a:pt x="541" y="113"/>
                </a:lnTo>
                <a:lnTo>
                  <a:pt x="561" y="112"/>
                </a:lnTo>
                <a:lnTo>
                  <a:pt x="572" y="123"/>
                </a:lnTo>
                <a:lnTo>
                  <a:pt x="599" y="133"/>
                </a:lnTo>
                <a:lnTo>
                  <a:pt x="596" y="149"/>
                </a:lnTo>
                <a:lnTo>
                  <a:pt x="598" y="156"/>
                </a:lnTo>
                <a:lnTo>
                  <a:pt x="602" y="162"/>
                </a:lnTo>
                <a:lnTo>
                  <a:pt x="584" y="163"/>
                </a:lnTo>
                <a:lnTo>
                  <a:pt x="574" y="154"/>
                </a:lnTo>
                <a:lnTo>
                  <a:pt x="568" y="151"/>
                </a:lnTo>
                <a:lnTo>
                  <a:pt x="557" y="144"/>
                </a:lnTo>
                <a:lnTo>
                  <a:pt x="556" y="144"/>
                </a:lnTo>
                <a:lnTo>
                  <a:pt x="559" y="149"/>
                </a:lnTo>
                <a:lnTo>
                  <a:pt x="566" y="154"/>
                </a:lnTo>
                <a:lnTo>
                  <a:pt x="571" y="155"/>
                </a:lnTo>
                <a:lnTo>
                  <a:pt x="579" y="167"/>
                </a:lnTo>
                <a:lnTo>
                  <a:pt x="596" y="169"/>
                </a:lnTo>
                <a:lnTo>
                  <a:pt x="598" y="174"/>
                </a:lnTo>
                <a:lnTo>
                  <a:pt x="600" y="177"/>
                </a:lnTo>
                <a:lnTo>
                  <a:pt x="606" y="174"/>
                </a:lnTo>
                <a:lnTo>
                  <a:pt x="610" y="188"/>
                </a:lnTo>
                <a:lnTo>
                  <a:pt x="600" y="191"/>
                </a:lnTo>
                <a:lnTo>
                  <a:pt x="598" y="188"/>
                </a:lnTo>
                <a:lnTo>
                  <a:pt x="595" y="192"/>
                </a:lnTo>
                <a:lnTo>
                  <a:pt x="603" y="202"/>
                </a:lnTo>
                <a:lnTo>
                  <a:pt x="592" y="208"/>
                </a:lnTo>
                <a:lnTo>
                  <a:pt x="593" y="208"/>
                </a:lnTo>
                <a:lnTo>
                  <a:pt x="603" y="206"/>
                </a:lnTo>
                <a:lnTo>
                  <a:pt x="603" y="213"/>
                </a:lnTo>
              </a:path>
            </a:pathLst>
          </a:custGeom>
          <a:solidFill>
            <a:srgbClr val="D0DFE4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222"/>
          <p:cNvSpPr>
            <a:spLocks/>
          </p:cNvSpPr>
          <p:nvPr/>
        </p:nvSpPr>
        <p:spPr bwMode="auto">
          <a:xfrm>
            <a:off x="6834188" y="3275013"/>
            <a:ext cx="74612" cy="165100"/>
          </a:xfrm>
          <a:custGeom>
            <a:avLst/>
            <a:gdLst>
              <a:gd name="T0" fmla="*/ 0 w 48"/>
              <a:gd name="T1" fmla="*/ 2147483647 h 113"/>
              <a:gd name="T2" fmla="*/ 0 w 48"/>
              <a:gd name="T3" fmla="*/ 2147483647 h 113"/>
              <a:gd name="T4" fmla="*/ 2147483647 w 48"/>
              <a:gd name="T5" fmla="*/ 2147483647 h 113"/>
              <a:gd name="T6" fmla="*/ 2147483647 w 48"/>
              <a:gd name="T7" fmla="*/ 2147483647 h 113"/>
              <a:gd name="T8" fmla="*/ 2147483647 w 48"/>
              <a:gd name="T9" fmla="*/ 2147483647 h 113"/>
              <a:gd name="T10" fmla="*/ 2147483647 w 48"/>
              <a:gd name="T11" fmla="*/ 2147483647 h 113"/>
              <a:gd name="T12" fmla="*/ 2147483647 w 48"/>
              <a:gd name="T13" fmla="*/ 2147483647 h 113"/>
              <a:gd name="T14" fmla="*/ 2147483647 w 48"/>
              <a:gd name="T15" fmla="*/ 2147483647 h 113"/>
              <a:gd name="T16" fmla="*/ 2147483647 w 48"/>
              <a:gd name="T17" fmla="*/ 2147483647 h 113"/>
              <a:gd name="T18" fmla="*/ 2147483647 w 48"/>
              <a:gd name="T19" fmla="*/ 2147483647 h 113"/>
              <a:gd name="T20" fmla="*/ 2147483647 w 48"/>
              <a:gd name="T21" fmla="*/ 2147483647 h 113"/>
              <a:gd name="T22" fmla="*/ 2147483647 w 48"/>
              <a:gd name="T23" fmla="*/ 0 h 113"/>
              <a:gd name="T24" fmla="*/ 2147483647 w 48"/>
              <a:gd name="T25" fmla="*/ 2147483647 h 113"/>
              <a:gd name="T26" fmla="*/ 2147483647 w 48"/>
              <a:gd name="T27" fmla="*/ 2147483647 h 113"/>
              <a:gd name="T28" fmla="*/ 2147483647 w 48"/>
              <a:gd name="T29" fmla="*/ 2147483647 h 113"/>
              <a:gd name="T30" fmla="*/ 2147483647 w 48"/>
              <a:gd name="T31" fmla="*/ 2147483647 h 113"/>
              <a:gd name="T32" fmla="*/ 2147483647 w 48"/>
              <a:gd name="T33" fmla="*/ 2147483647 h 113"/>
              <a:gd name="T34" fmla="*/ 2147483647 w 48"/>
              <a:gd name="T35" fmla="*/ 2147483647 h 113"/>
              <a:gd name="T36" fmla="*/ 2147483647 w 48"/>
              <a:gd name="T37" fmla="*/ 2147483647 h 113"/>
              <a:gd name="T38" fmla="*/ 0 w 48"/>
              <a:gd name="T39" fmla="*/ 2147483647 h 1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"/>
              <a:gd name="T61" fmla="*/ 0 h 113"/>
              <a:gd name="T62" fmla="*/ 48 w 48"/>
              <a:gd name="T63" fmla="*/ 113 h 1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" h="113">
                <a:moveTo>
                  <a:pt x="0" y="62"/>
                </a:moveTo>
                <a:lnTo>
                  <a:pt x="0" y="96"/>
                </a:lnTo>
                <a:lnTo>
                  <a:pt x="9" y="112"/>
                </a:lnTo>
                <a:lnTo>
                  <a:pt x="9" y="107"/>
                </a:lnTo>
                <a:lnTo>
                  <a:pt x="12" y="107"/>
                </a:lnTo>
                <a:lnTo>
                  <a:pt x="11" y="109"/>
                </a:lnTo>
                <a:lnTo>
                  <a:pt x="19" y="94"/>
                </a:lnTo>
                <a:lnTo>
                  <a:pt x="25" y="66"/>
                </a:lnTo>
                <a:lnTo>
                  <a:pt x="31" y="27"/>
                </a:lnTo>
                <a:lnTo>
                  <a:pt x="34" y="20"/>
                </a:lnTo>
                <a:lnTo>
                  <a:pt x="39" y="20"/>
                </a:lnTo>
                <a:lnTo>
                  <a:pt x="47" y="0"/>
                </a:lnTo>
                <a:lnTo>
                  <a:pt x="34" y="5"/>
                </a:lnTo>
                <a:lnTo>
                  <a:pt x="28" y="6"/>
                </a:lnTo>
                <a:lnTo>
                  <a:pt x="15" y="10"/>
                </a:lnTo>
                <a:lnTo>
                  <a:pt x="14" y="16"/>
                </a:lnTo>
                <a:lnTo>
                  <a:pt x="7" y="23"/>
                </a:lnTo>
                <a:lnTo>
                  <a:pt x="14" y="24"/>
                </a:lnTo>
                <a:lnTo>
                  <a:pt x="1" y="56"/>
                </a:lnTo>
                <a:lnTo>
                  <a:pt x="0" y="62"/>
                </a:lnTo>
              </a:path>
            </a:pathLst>
          </a:custGeom>
          <a:solidFill>
            <a:srgbClr val="D0DFE4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223"/>
          <p:cNvSpPr>
            <a:spLocks/>
          </p:cNvSpPr>
          <p:nvPr/>
        </p:nvSpPr>
        <p:spPr bwMode="auto">
          <a:xfrm>
            <a:off x="5935663" y="2990850"/>
            <a:ext cx="603250" cy="569913"/>
          </a:xfrm>
          <a:custGeom>
            <a:avLst/>
            <a:gdLst>
              <a:gd name="T0" fmla="*/ 2147483647 w 383"/>
              <a:gd name="T1" fmla="*/ 2147483647 h 387"/>
              <a:gd name="T2" fmla="*/ 2147483647 w 383"/>
              <a:gd name="T3" fmla="*/ 2147483647 h 387"/>
              <a:gd name="T4" fmla="*/ 2147483647 w 383"/>
              <a:gd name="T5" fmla="*/ 2147483647 h 387"/>
              <a:gd name="T6" fmla="*/ 2147483647 w 383"/>
              <a:gd name="T7" fmla="*/ 2147483647 h 387"/>
              <a:gd name="T8" fmla="*/ 2147483647 w 383"/>
              <a:gd name="T9" fmla="*/ 2147483647 h 387"/>
              <a:gd name="T10" fmla="*/ 2147483647 w 383"/>
              <a:gd name="T11" fmla="*/ 2147483647 h 387"/>
              <a:gd name="T12" fmla="*/ 2147483647 w 383"/>
              <a:gd name="T13" fmla="*/ 2147483647 h 387"/>
              <a:gd name="T14" fmla="*/ 2147483647 w 383"/>
              <a:gd name="T15" fmla="*/ 2147483647 h 387"/>
              <a:gd name="T16" fmla="*/ 2147483647 w 383"/>
              <a:gd name="T17" fmla="*/ 2147483647 h 387"/>
              <a:gd name="T18" fmla="*/ 2147483647 w 383"/>
              <a:gd name="T19" fmla="*/ 2147483647 h 387"/>
              <a:gd name="T20" fmla="*/ 2147483647 w 383"/>
              <a:gd name="T21" fmla="*/ 2147483647 h 387"/>
              <a:gd name="T22" fmla="*/ 2147483647 w 383"/>
              <a:gd name="T23" fmla="*/ 2147483647 h 387"/>
              <a:gd name="T24" fmla="*/ 2147483647 w 383"/>
              <a:gd name="T25" fmla="*/ 2147483647 h 387"/>
              <a:gd name="T26" fmla="*/ 2147483647 w 383"/>
              <a:gd name="T27" fmla="*/ 2147483647 h 387"/>
              <a:gd name="T28" fmla="*/ 2147483647 w 383"/>
              <a:gd name="T29" fmla="*/ 2147483647 h 387"/>
              <a:gd name="T30" fmla="*/ 2147483647 w 383"/>
              <a:gd name="T31" fmla="*/ 2147483647 h 387"/>
              <a:gd name="T32" fmla="*/ 2147483647 w 383"/>
              <a:gd name="T33" fmla="*/ 2147483647 h 387"/>
              <a:gd name="T34" fmla="*/ 2147483647 w 383"/>
              <a:gd name="T35" fmla="*/ 2147483647 h 387"/>
              <a:gd name="T36" fmla="*/ 2147483647 w 383"/>
              <a:gd name="T37" fmla="*/ 2147483647 h 387"/>
              <a:gd name="T38" fmla="*/ 2147483647 w 383"/>
              <a:gd name="T39" fmla="*/ 2147483647 h 387"/>
              <a:gd name="T40" fmla="*/ 2147483647 w 383"/>
              <a:gd name="T41" fmla="*/ 2147483647 h 387"/>
              <a:gd name="T42" fmla="*/ 2147483647 w 383"/>
              <a:gd name="T43" fmla="*/ 2147483647 h 387"/>
              <a:gd name="T44" fmla="*/ 2147483647 w 383"/>
              <a:gd name="T45" fmla="*/ 2147483647 h 387"/>
              <a:gd name="T46" fmla="*/ 2147483647 w 383"/>
              <a:gd name="T47" fmla="*/ 2147483647 h 387"/>
              <a:gd name="T48" fmla="*/ 2147483647 w 383"/>
              <a:gd name="T49" fmla="*/ 2147483647 h 387"/>
              <a:gd name="T50" fmla="*/ 2147483647 w 383"/>
              <a:gd name="T51" fmla="*/ 2147483647 h 387"/>
              <a:gd name="T52" fmla="*/ 2147483647 w 383"/>
              <a:gd name="T53" fmla="*/ 2147483647 h 387"/>
              <a:gd name="T54" fmla="*/ 2147483647 w 383"/>
              <a:gd name="T55" fmla="*/ 2147483647 h 387"/>
              <a:gd name="T56" fmla="*/ 2147483647 w 383"/>
              <a:gd name="T57" fmla="*/ 2147483647 h 387"/>
              <a:gd name="T58" fmla="*/ 2147483647 w 383"/>
              <a:gd name="T59" fmla="*/ 2147483647 h 387"/>
              <a:gd name="T60" fmla="*/ 2147483647 w 383"/>
              <a:gd name="T61" fmla="*/ 2147483647 h 387"/>
              <a:gd name="T62" fmla="*/ 2147483647 w 383"/>
              <a:gd name="T63" fmla="*/ 2147483647 h 387"/>
              <a:gd name="T64" fmla="*/ 2147483647 w 383"/>
              <a:gd name="T65" fmla="*/ 2147483647 h 387"/>
              <a:gd name="T66" fmla="*/ 2147483647 w 383"/>
              <a:gd name="T67" fmla="*/ 2147483647 h 387"/>
              <a:gd name="T68" fmla="*/ 2147483647 w 383"/>
              <a:gd name="T69" fmla="*/ 2147483647 h 387"/>
              <a:gd name="T70" fmla="*/ 2147483647 w 383"/>
              <a:gd name="T71" fmla="*/ 2147483647 h 387"/>
              <a:gd name="T72" fmla="*/ 2147483647 w 383"/>
              <a:gd name="T73" fmla="*/ 2147483647 h 387"/>
              <a:gd name="T74" fmla="*/ 2147483647 w 383"/>
              <a:gd name="T75" fmla="*/ 2147483647 h 387"/>
              <a:gd name="T76" fmla="*/ 2147483647 w 383"/>
              <a:gd name="T77" fmla="*/ 2147483647 h 387"/>
              <a:gd name="T78" fmla="*/ 2147483647 w 383"/>
              <a:gd name="T79" fmla="*/ 2147483647 h 387"/>
              <a:gd name="T80" fmla="*/ 2147483647 w 383"/>
              <a:gd name="T81" fmla="*/ 2147483647 h 387"/>
              <a:gd name="T82" fmla="*/ 2147483647 w 383"/>
              <a:gd name="T83" fmla="*/ 2147483647 h 387"/>
              <a:gd name="T84" fmla="*/ 2147483647 w 383"/>
              <a:gd name="T85" fmla="*/ 2147483647 h 387"/>
              <a:gd name="T86" fmla="*/ 2147483647 w 383"/>
              <a:gd name="T87" fmla="*/ 2147483647 h 387"/>
              <a:gd name="T88" fmla="*/ 2147483647 w 383"/>
              <a:gd name="T89" fmla="*/ 2147483647 h 387"/>
              <a:gd name="T90" fmla="*/ 2147483647 w 383"/>
              <a:gd name="T91" fmla="*/ 2147483647 h 387"/>
              <a:gd name="T92" fmla="*/ 2147483647 w 383"/>
              <a:gd name="T93" fmla="*/ 2147483647 h 387"/>
              <a:gd name="T94" fmla="*/ 2147483647 w 383"/>
              <a:gd name="T95" fmla="*/ 2147483647 h 387"/>
              <a:gd name="T96" fmla="*/ 2147483647 w 383"/>
              <a:gd name="T97" fmla="*/ 2147483647 h 387"/>
              <a:gd name="T98" fmla="*/ 2147483647 w 383"/>
              <a:gd name="T99" fmla="*/ 2147483647 h 387"/>
              <a:gd name="T100" fmla="*/ 2147483647 w 383"/>
              <a:gd name="T101" fmla="*/ 2147483647 h 387"/>
              <a:gd name="T102" fmla="*/ 2147483647 w 383"/>
              <a:gd name="T103" fmla="*/ 2147483647 h 387"/>
              <a:gd name="T104" fmla="*/ 2147483647 w 383"/>
              <a:gd name="T105" fmla="*/ 2147483647 h 387"/>
              <a:gd name="T106" fmla="*/ 2147483647 w 383"/>
              <a:gd name="T107" fmla="*/ 2147483647 h 387"/>
              <a:gd name="T108" fmla="*/ 2147483647 w 383"/>
              <a:gd name="T109" fmla="*/ 2147483647 h 387"/>
              <a:gd name="T110" fmla="*/ 2147483647 w 383"/>
              <a:gd name="T111" fmla="*/ 2147483647 h 387"/>
              <a:gd name="T112" fmla="*/ 2147483647 w 383"/>
              <a:gd name="T113" fmla="*/ 2147483647 h 387"/>
              <a:gd name="T114" fmla="*/ 2147483647 w 383"/>
              <a:gd name="T115" fmla="*/ 2147483647 h 387"/>
              <a:gd name="T116" fmla="*/ 2147483647 w 383"/>
              <a:gd name="T117" fmla="*/ 2147483647 h 387"/>
              <a:gd name="T118" fmla="*/ 2147483647 w 383"/>
              <a:gd name="T119" fmla="*/ 2147483647 h 387"/>
              <a:gd name="T120" fmla="*/ 2147483647 w 383"/>
              <a:gd name="T121" fmla="*/ 2147483647 h 387"/>
              <a:gd name="T122" fmla="*/ 2147483647 w 383"/>
              <a:gd name="T123" fmla="*/ 2147483647 h 387"/>
              <a:gd name="T124" fmla="*/ 2147483647 w 383"/>
              <a:gd name="T125" fmla="*/ 2147483647 h 3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83"/>
              <a:gd name="T190" fmla="*/ 0 h 387"/>
              <a:gd name="T191" fmla="*/ 383 w 383"/>
              <a:gd name="T192" fmla="*/ 387 h 38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83" h="387">
                <a:moveTo>
                  <a:pt x="84" y="150"/>
                </a:moveTo>
                <a:lnTo>
                  <a:pt x="89" y="146"/>
                </a:lnTo>
                <a:lnTo>
                  <a:pt x="92" y="143"/>
                </a:lnTo>
                <a:lnTo>
                  <a:pt x="102" y="135"/>
                </a:lnTo>
                <a:lnTo>
                  <a:pt x="103" y="130"/>
                </a:lnTo>
                <a:lnTo>
                  <a:pt x="105" y="130"/>
                </a:lnTo>
                <a:lnTo>
                  <a:pt x="107" y="124"/>
                </a:lnTo>
                <a:lnTo>
                  <a:pt x="109" y="120"/>
                </a:lnTo>
                <a:lnTo>
                  <a:pt x="114" y="116"/>
                </a:lnTo>
                <a:lnTo>
                  <a:pt x="119" y="113"/>
                </a:lnTo>
                <a:lnTo>
                  <a:pt x="120" y="102"/>
                </a:lnTo>
                <a:lnTo>
                  <a:pt x="117" y="99"/>
                </a:lnTo>
                <a:lnTo>
                  <a:pt x="119" y="88"/>
                </a:lnTo>
                <a:lnTo>
                  <a:pt x="120" y="80"/>
                </a:lnTo>
                <a:lnTo>
                  <a:pt x="124" y="74"/>
                </a:lnTo>
                <a:lnTo>
                  <a:pt x="123" y="67"/>
                </a:lnTo>
                <a:lnTo>
                  <a:pt x="123" y="56"/>
                </a:lnTo>
                <a:lnTo>
                  <a:pt x="123" y="53"/>
                </a:lnTo>
                <a:lnTo>
                  <a:pt x="124" y="49"/>
                </a:lnTo>
                <a:lnTo>
                  <a:pt x="127" y="41"/>
                </a:lnTo>
                <a:lnTo>
                  <a:pt x="127" y="29"/>
                </a:lnTo>
                <a:lnTo>
                  <a:pt x="124" y="27"/>
                </a:lnTo>
                <a:lnTo>
                  <a:pt x="124" y="26"/>
                </a:lnTo>
                <a:lnTo>
                  <a:pt x="124" y="16"/>
                </a:lnTo>
                <a:lnTo>
                  <a:pt x="119" y="6"/>
                </a:lnTo>
                <a:lnTo>
                  <a:pt x="121" y="2"/>
                </a:lnTo>
                <a:lnTo>
                  <a:pt x="127" y="1"/>
                </a:lnTo>
                <a:lnTo>
                  <a:pt x="128" y="0"/>
                </a:lnTo>
                <a:lnTo>
                  <a:pt x="128" y="1"/>
                </a:lnTo>
                <a:lnTo>
                  <a:pt x="130" y="5"/>
                </a:lnTo>
                <a:lnTo>
                  <a:pt x="131" y="16"/>
                </a:lnTo>
                <a:lnTo>
                  <a:pt x="132" y="19"/>
                </a:lnTo>
                <a:lnTo>
                  <a:pt x="132" y="22"/>
                </a:lnTo>
                <a:lnTo>
                  <a:pt x="134" y="24"/>
                </a:lnTo>
                <a:lnTo>
                  <a:pt x="135" y="41"/>
                </a:lnTo>
                <a:lnTo>
                  <a:pt x="137" y="42"/>
                </a:lnTo>
                <a:lnTo>
                  <a:pt x="138" y="51"/>
                </a:lnTo>
                <a:lnTo>
                  <a:pt x="138" y="52"/>
                </a:lnTo>
                <a:lnTo>
                  <a:pt x="139" y="62"/>
                </a:lnTo>
                <a:lnTo>
                  <a:pt x="141" y="66"/>
                </a:lnTo>
                <a:lnTo>
                  <a:pt x="141" y="69"/>
                </a:lnTo>
                <a:lnTo>
                  <a:pt x="141" y="71"/>
                </a:lnTo>
                <a:lnTo>
                  <a:pt x="145" y="95"/>
                </a:lnTo>
                <a:lnTo>
                  <a:pt x="145" y="96"/>
                </a:lnTo>
                <a:lnTo>
                  <a:pt x="146" y="98"/>
                </a:lnTo>
                <a:lnTo>
                  <a:pt x="148" y="98"/>
                </a:lnTo>
                <a:lnTo>
                  <a:pt x="155" y="96"/>
                </a:lnTo>
                <a:lnTo>
                  <a:pt x="157" y="96"/>
                </a:lnTo>
                <a:lnTo>
                  <a:pt x="157" y="95"/>
                </a:lnTo>
                <a:lnTo>
                  <a:pt x="195" y="89"/>
                </a:lnTo>
                <a:lnTo>
                  <a:pt x="197" y="88"/>
                </a:lnTo>
                <a:lnTo>
                  <a:pt x="203" y="87"/>
                </a:lnTo>
                <a:lnTo>
                  <a:pt x="207" y="87"/>
                </a:lnTo>
                <a:lnTo>
                  <a:pt x="221" y="84"/>
                </a:lnTo>
                <a:lnTo>
                  <a:pt x="224" y="84"/>
                </a:lnTo>
                <a:lnTo>
                  <a:pt x="231" y="83"/>
                </a:lnTo>
                <a:lnTo>
                  <a:pt x="233" y="103"/>
                </a:lnTo>
                <a:lnTo>
                  <a:pt x="240" y="138"/>
                </a:lnTo>
                <a:lnTo>
                  <a:pt x="247" y="130"/>
                </a:lnTo>
                <a:lnTo>
                  <a:pt x="254" y="121"/>
                </a:lnTo>
                <a:lnTo>
                  <a:pt x="256" y="118"/>
                </a:lnTo>
                <a:lnTo>
                  <a:pt x="260" y="116"/>
                </a:lnTo>
                <a:lnTo>
                  <a:pt x="269" y="102"/>
                </a:lnTo>
                <a:lnTo>
                  <a:pt x="274" y="103"/>
                </a:lnTo>
                <a:lnTo>
                  <a:pt x="287" y="83"/>
                </a:lnTo>
                <a:lnTo>
                  <a:pt x="300" y="89"/>
                </a:lnTo>
                <a:lnTo>
                  <a:pt x="303" y="89"/>
                </a:lnTo>
                <a:lnTo>
                  <a:pt x="314" y="89"/>
                </a:lnTo>
                <a:lnTo>
                  <a:pt x="316" y="89"/>
                </a:lnTo>
                <a:lnTo>
                  <a:pt x="322" y="78"/>
                </a:lnTo>
                <a:lnTo>
                  <a:pt x="322" y="76"/>
                </a:lnTo>
                <a:lnTo>
                  <a:pt x="325" y="74"/>
                </a:lnTo>
                <a:lnTo>
                  <a:pt x="330" y="74"/>
                </a:lnTo>
                <a:lnTo>
                  <a:pt x="340" y="66"/>
                </a:lnTo>
                <a:lnTo>
                  <a:pt x="350" y="71"/>
                </a:lnTo>
                <a:lnTo>
                  <a:pt x="352" y="73"/>
                </a:lnTo>
                <a:lnTo>
                  <a:pt x="362" y="69"/>
                </a:lnTo>
                <a:lnTo>
                  <a:pt x="369" y="81"/>
                </a:lnTo>
                <a:lnTo>
                  <a:pt x="376" y="88"/>
                </a:lnTo>
                <a:lnTo>
                  <a:pt x="379" y="96"/>
                </a:lnTo>
                <a:lnTo>
                  <a:pt x="382" y="98"/>
                </a:lnTo>
                <a:lnTo>
                  <a:pt x="379" y="102"/>
                </a:lnTo>
                <a:lnTo>
                  <a:pt x="379" y="106"/>
                </a:lnTo>
                <a:lnTo>
                  <a:pt x="376" y="120"/>
                </a:lnTo>
                <a:lnTo>
                  <a:pt x="359" y="112"/>
                </a:lnTo>
                <a:lnTo>
                  <a:pt x="359" y="110"/>
                </a:lnTo>
                <a:lnTo>
                  <a:pt x="357" y="109"/>
                </a:lnTo>
                <a:lnTo>
                  <a:pt x="348" y="103"/>
                </a:lnTo>
                <a:lnTo>
                  <a:pt x="346" y="102"/>
                </a:lnTo>
                <a:lnTo>
                  <a:pt x="339" y="99"/>
                </a:lnTo>
                <a:lnTo>
                  <a:pt x="336" y="96"/>
                </a:lnTo>
                <a:lnTo>
                  <a:pt x="333" y="95"/>
                </a:lnTo>
                <a:lnTo>
                  <a:pt x="328" y="92"/>
                </a:lnTo>
                <a:lnTo>
                  <a:pt x="329" y="110"/>
                </a:lnTo>
                <a:lnTo>
                  <a:pt x="326" y="131"/>
                </a:lnTo>
                <a:lnTo>
                  <a:pt x="322" y="135"/>
                </a:lnTo>
                <a:lnTo>
                  <a:pt x="319" y="139"/>
                </a:lnTo>
                <a:lnTo>
                  <a:pt x="319" y="146"/>
                </a:lnTo>
                <a:lnTo>
                  <a:pt x="305" y="159"/>
                </a:lnTo>
                <a:lnTo>
                  <a:pt x="300" y="177"/>
                </a:lnTo>
                <a:lnTo>
                  <a:pt x="287" y="168"/>
                </a:lnTo>
                <a:lnTo>
                  <a:pt x="287" y="170"/>
                </a:lnTo>
                <a:lnTo>
                  <a:pt x="283" y="179"/>
                </a:lnTo>
                <a:lnTo>
                  <a:pt x="276" y="208"/>
                </a:lnTo>
                <a:lnTo>
                  <a:pt x="276" y="210"/>
                </a:lnTo>
                <a:lnTo>
                  <a:pt x="276" y="213"/>
                </a:lnTo>
                <a:lnTo>
                  <a:pt x="274" y="215"/>
                </a:lnTo>
                <a:lnTo>
                  <a:pt x="269" y="221"/>
                </a:lnTo>
                <a:lnTo>
                  <a:pt x="256" y="218"/>
                </a:lnTo>
                <a:lnTo>
                  <a:pt x="246" y="208"/>
                </a:lnTo>
                <a:lnTo>
                  <a:pt x="239" y="206"/>
                </a:lnTo>
                <a:lnTo>
                  <a:pt x="236" y="232"/>
                </a:lnTo>
                <a:lnTo>
                  <a:pt x="235" y="233"/>
                </a:lnTo>
                <a:lnTo>
                  <a:pt x="233" y="243"/>
                </a:lnTo>
                <a:lnTo>
                  <a:pt x="228" y="250"/>
                </a:lnTo>
                <a:lnTo>
                  <a:pt x="224" y="261"/>
                </a:lnTo>
                <a:lnTo>
                  <a:pt x="224" y="267"/>
                </a:lnTo>
                <a:lnTo>
                  <a:pt x="221" y="275"/>
                </a:lnTo>
                <a:lnTo>
                  <a:pt x="221" y="276"/>
                </a:lnTo>
                <a:lnTo>
                  <a:pt x="217" y="280"/>
                </a:lnTo>
                <a:lnTo>
                  <a:pt x="210" y="290"/>
                </a:lnTo>
                <a:lnTo>
                  <a:pt x="207" y="302"/>
                </a:lnTo>
                <a:lnTo>
                  <a:pt x="202" y="312"/>
                </a:lnTo>
                <a:lnTo>
                  <a:pt x="204" y="315"/>
                </a:lnTo>
                <a:lnTo>
                  <a:pt x="207" y="316"/>
                </a:lnTo>
                <a:lnTo>
                  <a:pt x="210" y="319"/>
                </a:lnTo>
                <a:lnTo>
                  <a:pt x="208" y="322"/>
                </a:lnTo>
                <a:lnTo>
                  <a:pt x="204" y="333"/>
                </a:lnTo>
                <a:lnTo>
                  <a:pt x="193" y="344"/>
                </a:lnTo>
                <a:lnTo>
                  <a:pt x="191" y="340"/>
                </a:lnTo>
                <a:lnTo>
                  <a:pt x="168" y="354"/>
                </a:lnTo>
                <a:lnTo>
                  <a:pt x="160" y="350"/>
                </a:lnTo>
                <a:lnTo>
                  <a:pt x="160" y="354"/>
                </a:lnTo>
                <a:lnTo>
                  <a:pt x="163" y="358"/>
                </a:lnTo>
                <a:lnTo>
                  <a:pt x="153" y="365"/>
                </a:lnTo>
                <a:lnTo>
                  <a:pt x="152" y="363"/>
                </a:lnTo>
                <a:lnTo>
                  <a:pt x="141" y="369"/>
                </a:lnTo>
                <a:lnTo>
                  <a:pt x="134" y="376"/>
                </a:lnTo>
                <a:lnTo>
                  <a:pt x="131" y="373"/>
                </a:lnTo>
                <a:lnTo>
                  <a:pt x="124" y="369"/>
                </a:lnTo>
                <a:lnTo>
                  <a:pt x="120" y="366"/>
                </a:lnTo>
                <a:lnTo>
                  <a:pt x="114" y="373"/>
                </a:lnTo>
                <a:lnTo>
                  <a:pt x="96" y="386"/>
                </a:lnTo>
                <a:lnTo>
                  <a:pt x="91" y="381"/>
                </a:lnTo>
                <a:lnTo>
                  <a:pt x="71" y="369"/>
                </a:lnTo>
                <a:lnTo>
                  <a:pt x="67" y="356"/>
                </a:lnTo>
                <a:lnTo>
                  <a:pt x="70" y="354"/>
                </a:lnTo>
                <a:lnTo>
                  <a:pt x="66" y="352"/>
                </a:lnTo>
                <a:lnTo>
                  <a:pt x="52" y="352"/>
                </a:lnTo>
                <a:lnTo>
                  <a:pt x="52" y="350"/>
                </a:lnTo>
                <a:lnTo>
                  <a:pt x="31" y="336"/>
                </a:lnTo>
                <a:lnTo>
                  <a:pt x="33" y="334"/>
                </a:lnTo>
                <a:lnTo>
                  <a:pt x="27" y="329"/>
                </a:lnTo>
                <a:lnTo>
                  <a:pt x="23" y="323"/>
                </a:lnTo>
                <a:lnTo>
                  <a:pt x="23" y="322"/>
                </a:lnTo>
                <a:lnTo>
                  <a:pt x="15" y="316"/>
                </a:lnTo>
                <a:lnTo>
                  <a:pt x="15" y="315"/>
                </a:lnTo>
                <a:lnTo>
                  <a:pt x="15" y="309"/>
                </a:lnTo>
                <a:lnTo>
                  <a:pt x="1" y="297"/>
                </a:lnTo>
                <a:lnTo>
                  <a:pt x="1" y="283"/>
                </a:lnTo>
                <a:lnTo>
                  <a:pt x="2" y="283"/>
                </a:lnTo>
                <a:lnTo>
                  <a:pt x="0" y="271"/>
                </a:lnTo>
                <a:lnTo>
                  <a:pt x="0" y="265"/>
                </a:lnTo>
                <a:lnTo>
                  <a:pt x="8" y="265"/>
                </a:lnTo>
                <a:lnTo>
                  <a:pt x="16" y="261"/>
                </a:lnTo>
                <a:lnTo>
                  <a:pt x="22" y="253"/>
                </a:lnTo>
                <a:lnTo>
                  <a:pt x="22" y="243"/>
                </a:lnTo>
                <a:lnTo>
                  <a:pt x="24" y="242"/>
                </a:lnTo>
                <a:lnTo>
                  <a:pt x="27" y="242"/>
                </a:lnTo>
                <a:lnTo>
                  <a:pt x="31" y="237"/>
                </a:lnTo>
                <a:lnTo>
                  <a:pt x="26" y="225"/>
                </a:lnTo>
                <a:lnTo>
                  <a:pt x="31" y="200"/>
                </a:lnTo>
                <a:lnTo>
                  <a:pt x="34" y="196"/>
                </a:lnTo>
                <a:lnTo>
                  <a:pt x="38" y="192"/>
                </a:lnTo>
                <a:lnTo>
                  <a:pt x="48" y="207"/>
                </a:lnTo>
                <a:lnTo>
                  <a:pt x="49" y="206"/>
                </a:lnTo>
                <a:lnTo>
                  <a:pt x="55" y="199"/>
                </a:lnTo>
                <a:lnTo>
                  <a:pt x="58" y="182"/>
                </a:lnTo>
                <a:lnTo>
                  <a:pt x="58" y="178"/>
                </a:lnTo>
                <a:lnTo>
                  <a:pt x="56" y="175"/>
                </a:lnTo>
                <a:lnTo>
                  <a:pt x="55" y="172"/>
                </a:lnTo>
                <a:lnTo>
                  <a:pt x="58" y="168"/>
                </a:lnTo>
                <a:lnTo>
                  <a:pt x="59" y="164"/>
                </a:lnTo>
                <a:lnTo>
                  <a:pt x="69" y="160"/>
                </a:lnTo>
                <a:lnTo>
                  <a:pt x="73" y="149"/>
                </a:lnTo>
                <a:lnTo>
                  <a:pt x="84" y="150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224"/>
          <p:cNvSpPr>
            <a:spLocks/>
          </p:cNvSpPr>
          <p:nvPr/>
        </p:nvSpPr>
        <p:spPr bwMode="auto">
          <a:xfrm>
            <a:off x="1751013" y="2798763"/>
            <a:ext cx="741362" cy="881062"/>
          </a:xfrm>
          <a:custGeom>
            <a:avLst/>
            <a:gdLst>
              <a:gd name="T0" fmla="*/ 2147483647 w 470"/>
              <a:gd name="T1" fmla="*/ 2147483647 h 599"/>
              <a:gd name="T2" fmla="*/ 2147483647 w 470"/>
              <a:gd name="T3" fmla="*/ 2147483647 h 599"/>
              <a:gd name="T4" fmla="*/ 0 w 470"/>
              <a:gd name="T5" fmla="*/ 2147483647 h 599"/>
              <a:gd name="T6" fmla="*/ 2147483647 w 470"/>
              <a:gd name="T7" fmla="*/ 2147483647 h 599"/>
              <a:gd name="T8" fmla="*/ 2147483647 w 470"/>
              <a:gd name="T9" fmla="*/ 2147483647 h 599"/>
              <a:gd name="T10" fmla="*/ 2147483647 w 470"/>
              <a:gd name="T11" fmla="*/ 2147483647 h 599"/>
              <a:gd name="T12" fmla="*/ 2147483647 w 470"/>
              <a:gd name="T13" fmla="*/ 2147483647 h 599"/>
              <a:gd name="T14" fmla="*/ 2147483647 w 470"/>
              <a:gd name="T15" fmla="*/ 2147483647 h 599"/>
              <a:gd name="T16" fmla="*/ 2147483647 w 470"/>
              <a:gd name="T17" fmla="*/ 2147483647 h 599"/>
              <a:gd name="T18" fmla="*/ 2147483647 w 470"/>
              <a:gd name="T19" fmla="*/ 2147483647 h 599"/>
              <a:gd name="T20" fmla="*/ 2147483647 w 470"/>
              <a:gd name="T21" fmla="*/ 2147483647 h 599"/>
              <a:gd name="T22" fmla="*/ 2147483647 w 470"/>
              <a:gd name="T23" fmla="*/ 2147483647 h 599"/>
              <a:gd name="T24" fmla="*/ 2147483647 w 470"/>
              <a:gd name="T25" fmla="*/ 2147483647 h 599"/>
              <a:gd name="T26" fmla="*/ 2147483647 w 470"/>
              <a:gd name="T27" fmla="*/ 2147483647 h 599"/>
              <a:gd name="T28" fmla="*/ 2147483647 w 470"/>
              <a:gd name="T29" fmla="*/ 2147483647 h 599"/>
              <a:gd name="T30" fmla="*/ 2147483647 w 470"/>
              <a:gd name="T31" fmla="*/ 2147483647 h 599"/>
              <a:gd name="T32" fmla="*/ 2147483647 w 470"/>
              <a:gd name="T33" fmla="*/ 2147483647 h 599"/>
              <a:gd name="T34" fmla="*/ 2147483647 w 470"/>
              <a:gd name="T35" fmla="*/ 2147483647 h 599"/>
              <a:gd name="T36" fmla="*/ 2147483647 w 470"/>
              <a:gd name="T37" fmla="*/ 2147483647 h 599"/>
              <a:gd name="T38" fmla="*/ 2147483647 w 470"/>
              <a:gd name="T39" fmla="*/ 2147483647 h 599"/>
              <a:gd name="T40" fmla="*/ 2147483647 w 470"/>
              <a:gd name="T41" fmla="*/ 2147483647 h 599"/>
              <a:gd name="T42" fmla="*/ 2147483647 w 470"/>
              <a:gd name="T43" fmla="*/ 2147483647 h 599"/>
              <a:gd name="T44" fmla="*/ 2147483647 w 470"/>
              <a:gd name="T45" fmla="*/ 2147483647 h 599"/>
              <a:gd name="T46" fmla="*/ 2147483647 w 470"/>
              <a:gd name="T47" fmla="*/ 2147483647 h 599"/>
              <a:gd name="T48" fmla="*/ 2147483647 w 470"/>
              <a:gd name="T49" fmla="*/ 2147483647 h 599"/>
              <a:gd name="T50" fmla="*/ 2147483647 w 470"/>
              <a:gd name="T51" fmla="*/ 2147483647 h 599"/>
              <a:gd name="T52" fmla="*/ 2147483647 w 470"/>
              <a:gd name="T53" fmla="*/ 2147483647 h 599"/>
              <a:gd name="T54" fmla="*/ 2147483647 w 470"/>
              <a:gd name="T55" fmla="*/ 2147483647 h 599"/>
              <a:gd name="T56" fmla="*/ 2147483647 w 470"/>
              <a:gd name="T57" fmla="*/ 2147483647 h 599"/>
              <a:gd name="T58" fmla="*/ 2147483647 w 470"/>
              <a:gd name="T59" fmla="*/ 2147483647 h 599"/>
              <a:gd name="T60" fmla="*/ 2147483647 w 470"/>
              <a:gd name="T61" fmla="*/ 2147483647 h 599"/>
              <a:gd name="T62" fmla="*/ 2147483647 w 470"/>
              <a:gd name="T63" fmla="*/ 2147483647 h 599"/>
              <a:gd name="T64" fmla="*/ 2147483647 w 470"/>
              <a:gd name="T65" fmla="*/ 2147483647 h 599"/>
              <a:gd name="T66" fmla="*/ 2147483647 w 470"/>
              <a:gd name="T67" fmla="*/ 2147483647 h 599"/>
              <a:gd name="T68" fmla="*/ 2147483647 w 470"/>
              <a:gd name="T69" fmla="*/ 2147483647 h 599"/>
              <a:gd name="T70" fmla="*/ 2147483647 w 470"/>
              <a:gd name="T71" fmla="*/ 2147483647 h 599"/>
              <a:gd name="T72" fmla="*/ 2147483647 w 470"/>
              <a:gd name="T73" fmla="*/ 2147483647 h 599"/>
              <a:gd name="T74" fmla="*/ 2147483647 w 470"/>
              <a:gd name="T75" fmla="*/ 2147483647 h 599"/>
              <a:gd name="T76" fmla="*/ 2147483647 w 470"/>
              <a:gd name="T77" fmla="*/ 2147483647 h 599"/>
              <a:gd name="T78" fmla="*/ 2147483647 w 470"/>
              <a:gd name="T79" fmla="*/ 2147483647 h 599"/>
              <a:gd name="T80" fmla="*/ 2147483647 w 470"/>
              <a:gd name="T81" fmla="*/ 2147483647 h 599"/>
              <a:gd name="T82" fmla="*/ 2147483647 w 470"/>
              <a:gd name="T83" fmla="*/ 2147483647 h 599"/>
              <a:gd name="T84" fmla="*/ 2147483647 w 470"/>
              <a:gd name="T85" fmla="*/ 2147483647 h 599"/>
              <a:gd name="T86" fmla="*/ 2147483647 w 470"/>
              <a:gd name="T87" fmla="*/ 2147483647 h 599"/>
              <a:gd name="T88" fmla="*/ 2147483647 w 470"/>
              <a:gd name="T89" fmla="*/ 2147483647 h 599"/>
              <a:gd name="T90" fmla="*/ 2147483647 w 470"/>
              <a:gd name="T91" fmla="*/ 2147483647 h 599"/>
              <a:gd name="T92" fmla="*/ 2147483647 w 470"/>
              <a:gd name="T93" fmla="*/ 2147483647 h 59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70"/>
              <a:gd name="T142" fmla="*/ 0 h 599"/>
              <a:gd name="T143" fmla="*/ 470 w 470"/>
              <a:gd name="T144" fmla="*/ 599 h 59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70" h="599">
                <a:moveTo>
                  <a:pt x="19" y="415"/>
                </a:moveTo>
                <a:lnTo>
                  <a:pt x="12" y="457"/>
                </a:lnTo>
                <a:lnTo>
                  <a:pt x="12" y="458"/>
                </a:lnTo>
                <a:lnTo>
                  <a:pt x="9" y="475"/>
                </a:lnTo>
                <a:lnTo>
                  <a:pt x="6" y="493"/>
                </a:lnTo>
                <a:lnTo>
                  <a:pt x="0" y="529"/>
                </a:lnTo>
                <a:lnTo>
                  <a:pt x="0" y="540"/>
                </a:lnTo>
                <a:lnTo>
                  <a:pt x="26" y="545"/>
                </a:lnTo>
                <a:lnTo>
                  <a:pt x="55" y="549"/>
                </a:lnTo>
                <a:lnTo>
                  <a:pt x="95" y="556"/>
                </a:lnTo>
                <a:lnTo>
                  <a:pt x="98" y="556"/>
                </a:lnTo>
                <a:lnTo>
                  <a:pt x="109" y="557"/>
                </a:lnTo>
                <a:lnTo>
                  <a:pt x="125" y="560"/>
                </a:lnTo>
                <a:lnTo>
                  <a:pt x="192" y="568"/>
                </a:lnTo>
                <a:lnTo>
                  <a:pt x="214" y="572"/>
                </a:lnTo>
                <a:lnTo>
                  <a:pt x="221" y="572"/>
                </a:lnTo>
                <a:lnTo>
                  <a:pt x="235" y="574"/>
                </a:lnTo>
                <a:lnTo>
                  <a:pt x="257" y="577"/>
                </a:lnTo>
                <a:lnTo>
                  <a:pt x="278" y="579"/>
                </a:lnTo>
                <a:lnTo>
                  <a:pt x="300" y="582"/>
                </a:lnTo>
                <a:lnTo>
                  <a:pt x="301" y="584"/>
                </a:lnTo>
                <a:lnTo>
                  <a:pt x="340" y="588"/>
                </a:lnTo>
                <a:lnTo>
                  <a:pt x="372" y="592"/>
                </a:lnTo>
                <a:lnTo>
                  <a:pt x="383" y="593"/>
                </a:lnTo>
                <a:lnTo>
                  <a:pt x="421" y="598"/>
                </a:lnTo>
                <a:lnTo>
                  <a:pt x="427" y="545"/>
                </a:lnTo>
                <a:lnTo>
                  <a:pt x="428" y="543"/>
                </a:lnTo>
                <a:lnTo>
                  <a:pt x="430" y="515"/>
                </a:lnTo>
                <a:lnTo>
                  <a:pt x="433" y="500"/>
                </a:lnTo>
                <a:lnTo>
                  <a:pt x="433" y="488"/>
                </a:lnTo>
                <a:lnTo>
                  <a:pt x="435" y="471"/>
                </a:lnTo>
                <a:lnTo>
                  <a:pt x="435" y="470"/>
                </a:lnTo>
                <a:lnTo>
                  <a:pt x="435" y="458"/>
                </a:lnTo>
                <a:lnTo>
                  <a:pt x="438" y="433"/>
                </a:lnTo>
                <a:lnTo>
                  <a:pt x="441" y="406"/>
                </a:lnTo>
                <a:lnTo>
                  <a:pt x="445" y="379"/>
                </a:lnTo>
                <a:lnTo>
                  <a:pt x="449" y="339"/>
                </a:lnTo>
                <a:lnTo>
                  <a:pt x="451" y="325"/>
                </a:lnTo>
                <a:lnTo>
                  <a:pt x="452" y="311"/>
                </a:lnTo>
                <a:lnTo>
                  <a:pt x="452" y="307"/>
                </a:lnTo>
                <a:lnTo>
                  <a:pt x="455" y="283"/>
                </a:lnTo>
                <a:lnTo>
                  <a:pt x="456" y="271"/>
                </a:lnTo>
                <a:lnTo>
                  <a:pt x="459" y="246"/>
                </a:lnTo>
                <a:lnTo>
                  <a:pt x="462" y="222"/>
                </a:lnTo>
                <a:lnTo>
                  <a:pt x="464" y="201"/>
                </a:lnTo>
                <a:lnTo>
                  <a:pt x="464" y="200"/>
                </a:lnTo>
                <a:lnTo>
                  <a:pt x="466" y="189"/>
                </a:lnTo>
                <a:lnTo>
                  <a:pt x="467" y="175"/>
                </a:lnTo>
                <a:lnTo>
                  <a:pt x="469" y="161"/>
                </a:lnTo>
                <a:lnTo>
                  <a:pt x="433" y="157"/>
                </a:lnTo>
                <a:lnTo>
                  <a:pt x="430" y="157"/>
                </a:lnTo>
                <a:lnTo>
                  <a:pt x="392" y="152"/>
                </a:lnTo>
                <a:lnTo>
                  <a:pt x="388" y="152"/>
                </a:lnTo>
                <a:lnTo>
                  <a:pt x="370" y="151"/>
                </a:lnTo>
                <a:lnTo>
                  <a:pt x="308" y="143"/>
                </a:lnTo>
                <a:lnTo>
                  <a:pt x="311" y="115"/>
                </a:lnTo>
                <a:lnTo>
                  <a:pt x="314" y="94"/>
                </a:lnTo>
                <a:lnTo>
                  <a:pt x="315" y="87"/>
                </a:lnTo>
                <a:lnTo>
                  <a:pt x="316" y="79"/>
                </a:lnTo>
                <a:lnTo>
                  <a:pt x="318" y="61"/>
                </a:lnTo>
                <a:lnTo>
                  <a:pt x="320" y="52"/>
                </a:lnTo>
                <a:lnTo>
                  <a:pt x="322" y="33"/>
                </a:lnTo>
                <a:lnTo>
                  <a:pt x="291" y="30"/>
                </a:lnTo>
                <a:lnTo>
                  <a:pt x="290" y="30"/>
                </a:lnTo>
                <a:lnTo>
                  <a:pt x="284" y="29"/>
                </a:lnTo>
                <a:lnTo>
                  <a:pt x="267" y="26"/>
                </a:lnTo>
                <a:lnTo>
                  <a:pt x="247" y="23"/>
                </a:lnTo>
                <a:lnTo>
                  <a:pt x="237" y="23"/>
                </a:lnTo>
                <a:lnTo>
                  <a:pt x="233" y="22"/>
                </a:lnTo>
                <a:lnTo>
                  <a:pt x="232" y="22"/>
                </a:lnTo>
                <a:lnTo>
                  <a:pt x="232" y="20"/>
                </a:lnTo>
                <a:lnTo>
                  <a:pt x="168" y="12"/>
                </a:lnTo>
                <a:lnTo>
                  <a:pt x="148" y="9"/>
                </a:lnTo>
                <a:lnTo>
                  <a:pt x="109" y="5"/>
                </a:lnTo>
                <a:lnTo>
                  <a:pt x="85" y="0"/>
                </a:lnTo>
                <a:lnTo>
                  <a:pt x="84" y="12"/>
                </a:lnTo>
                <a:lnTo>
                  <a:pt x="74" y="72"/>
                </a:lnTo>
                <a:lnTo>
                  <a:pt x="69" y="108"/>
                </a:lnTo>
                <a:lnTo>
                  <a:pt x="62" y="148"/>
                </a:lnTo>
                <a:lnTo>
                  <a:pt x="56" y="178"/>
                </a:lnTo>
                <a:lnTo>
                  <a:pt x="52" y="203"/>
                </a:lnTo>
                <a:lnTo>
                  <a:pt x="51" y="215"/>
                </a:lnTo>
                <a:lnTo>
                  <a:pt x="49" y="225"/>
                </a:lnTo>
                <a:lnTo>
                  <a:pt x="47" y="241"/>
                </a:lnTo>
                <a:lnTo>
                  <a:pt x="42" y="265"/>
                </a:lnTo>
                <a:lnTo>
                  <a:pt x="42" y="269"/>
                </a:lnTo>
                <a:lnTo>
                  <a:pt x="30" y="339"/>
                </a:lnTo>
                <a:lnTo>
                  <a:pt x="29" y="358"/>
                </a:lnTo>
                <a:lnTo>
                  <a:pt x="27" y="364"/>
                </a:lnTo>
                <a:lnTo>
                  <a:pt x="26" y="369"/>
                </a:lnTo>
                <a:lnTo>
                  <a:pt x="24" y="378"/>
                </a:lnTo>
                <a:lnTo>
                  <a:pt x="20" y="400"/>
                </a:lnTo>
                <a:lnTo>
                  <a:pt x="19" y="415"/>
                </a:lnTo>
              </a:path>
            </a:pathLst>
          </a:custGeom>
          <a:solidFill>
            <a:schemeClr val="bg1">
              <a:alpha val="80000"/>
            </a:schemeClr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25"/>
          <p:cNvSpPr>
            <a:spLocks/>
          </p:cNvSpPr>
          <p:nvPr/>
        </p:nvSpPr>
        <p:spPr bwMode="auto">
          <a:xfrm>
            <a:off x="827088" y="1524000"/>
            <a:ext cx="904875" cy="598488"/>
          </a:xfrm>
          <a:custGeom>
            <a:avLst/>
            <a:gdLst>
              <a:gd name="T0" fmla="*/ 2147483647 w 574"/>
              <a:gd name="T1" fmla="*/ 2147483647 h 407"/>
              <a:gd name="T2" fmla="*/ 2147483647 w 574"/>
              <a:gd name="T3" fmla="*/ 2147483647 h 407"/>
              <a:gd name="T4" fmla="*/ 2147483647 w 574"/>
              <a:gd name="T5" fmla="*/ 2147483647 h 407"/>
              <a:gd name="T6" fmla="*/ 2147483647 w 574"/>
              <a:gd name="T7" fmla="*/ 2147483647 h 407"/>
              <a:gd name="T8" fmla="*/ 2147483647 w 574"/>
              <a:gd name="T9" fmla="*/ 2147483647 h 407"/>
              <a:gd name="T10" fmla="*/ 2147483647 w 574"/>
              <a:gd name="T11" fmla="*/ 2147483647 h 407"/>
              <a:gd name="T12" fmla="*/ 2147483647 w 574"/>
              <a:gd name="T13" fmla="*/ 2147483647 h 407"/>
              <a:gd name="T14" fmla="*/ 2147483647 w 574"/>
              <a:gd name="T15" fmla="*/ 2147483647 h 407"/>
              <a:gd name="T16" fmla="*/ 2147483647 w 574"/>
              <a:gd name="T17" fmla="*/ 2147483647 h 407"/>
              <a:gd name="T18" fmla="*/ 2147483647 w 574"/>
              <a:gd name="T19" fmla="*/ 2147483647 h 407"/>
              <a:gd name="T20" fmla="*/ 2147483647 w 574"/>
              <a:gd name="T21" fmla="*/ 2147483647 h 407"/>
              <a:gd name="T22" fmla="*/ 2147483647 w 574"/>
              <a:gd name="T23" fmla="*/ 2147483647 h 407"/>
              <a:gd name="T24" fmla="*/ 2147483647 w 574"/>
              <a:gd name="T25" fmla="*/ 2147483647 h 407"/>
              <a:gd name="T26" fmla="*/ 2147483647 w 574"/>
              <a:gd name="T27" fmla="*/ 2147483647 h 407"/>
              <a:gd name="T28" fmla="*/ 2147483647 w 574"/>
              <a:gd name="T29" fmla="*/ 2147483647 h 407"/>
              <a:gd name="T30" fmla="*/ 2147483647 w 574"/>
              <a:gd name="T31" fmla="*/ 2147483647 h 407"/>
              <a:gd name="T32" fmla="*/ 2147483647 w 574"/>
              <a:gd name="T33" fmla="*/ 2147483647 h 407"/>
              <a:gd name="T34" fmla="*/ 2147483647 w 574"/>
              <a:gd name="T35" fmla="*/ 2147483647 h 407"/>
              <a:gd name="T36" fmla="*/ 2147483647 w 574"/>
              <a:gd name="T37" fmla="*/ 2147483647 h 407"/>
              <a:gd name="T38" fmla="*/ 2147483647 w 574"/>
              <a:gd name="T39" fmla="*/ 2147483647 h 407"/>
              <a:gd name="T40" fmla="*/ 0 w 574"/>
              <a:gd name="T41" fmla="*/ 2147483647 h 407"/>
              <a:gd name="T42" fmla="*/ 2147483647 w 574"/>
              <a:gd name="T43" fmla="*/ 2147483647 h 407"/>
              <a:gd name="T44" fmla="*/ 2147483647 w 574"/>
              <a:gd name="T45" fmla="*/ 2147483647 h 407"/>
              <a:gd name="T46" fmla="*/ 2147483647 w 574"/>
              <a:gd name="T47" fmla="*/ 2147483647 h 407"/>
              <a:gd name="T48" fmla="*/ 2147483647 w 574"/>
              <a:gd name="T49" fmla="*/ 2147483647 h 407"/>
              <a:gd name="T50" fmla="*/ 2147483647 w 574"/>
              <a:gd name="T51" fmla="*/ 2147483647 h 407"/>
              <a:gd name="T52" fmla="*/ 2147483647 w 574"/>
              <a:gd name="T53" fmla="*/ 2147483647 h 407"/>
              <a:gd name="T54" fmla="*/ 2147483647 w 574"/>
              <a:gd name="T55" fmla="*/ 2147483647 h 407"/>
              <a:gd name="T56" fmla="*/ 2147483647 w 574"/>
              <a:gd name="T57" fmla="*/ 2147483647 h 407"/>
              <a:gd name="T58" fmla="*/ 2147483647 w 574"/>
              <a:gd name="T59" fmla="*/ 2147483647 h 407"/>
              <a:gd name="T60" fmla="*/ 2147483647 w 574"/>
              <a:gd name="T61" fmla="*/ 2147483647 h 407"/>
              <a:gd name="T62" fmla="*/ 2147483647 w 574"/>
              <a:gd name="T63" fmla="*/ 2147483647 h 407"/>
              <a:gd name="T64" fmla="*/ 2147483647 w 574"/>
              <a:gd name="T65" fmla="*/ 2147483647 h 407"/>
              <a:gd name="T66" fmla="*/ 2147483647 w 574"/>
              <a:gd name="T67" fmla="*/ 2147483647 h 407"/>
              <a:gd name="T68" fmla="*/ 2147483647 w 574"/>
              <a:gd name="T69" fmla="*/ 2147483647 h 407"/>
              <a:gd name="T70" fmla="*/ 2147483647 w 574"/>
              <a:gd name="T71" fmla="*/ 2147483647 h 407"/>
              <a:gd name="T72" fmla="*/ 2147483647 w 574"/>
              <a:gd name="T73" fmla="*/ 2147483647 h 407"/>
              <a:gd name="T74" fmla="*/ 2147483647 w 574"/>
              <a:gd name="T75" fmla="*/ 2147483647 h 407"/>
              <a:gd name="T76" fmla="*/ 2147483647 w 574"/>
              <a:gd name="T77" fmla="*/ 2147483647 h 407"/>
              <a:gd name="T78" fmla="*/ 2147483647 w 574"/>
              <a:gd name="T79" fmla="*/ 2147483647 h 407"/>
              <a:gd name="T80" fmla="*/ 2147483647 w 574"/>
              <a:gd name="T81" fmla="*/ 2147483647 h 407"/>
              <a:gd name="T82" fmla="*/ 2147483647 w 574"/>
              <a:gd name="T83" fmla="*/ 2147483647 h 407"/>
              <a:gd name="T84" fmla="*/ 2147483647 w 574"/>
              <a:gd name="T85" fmla="*/ 2147483647 h 407"/>
              <a:gd name="T86" fmla="*/ 2147483647 w 574"/>
              <a:gd name="T87" fmla="*/ 2147483647 h 407"/>
              <a:gd name="T88" fmla="*/ 2147483647 w 574"/>
              <a:gd name="T89" fmla="*/ 2147483647 h 407"/>
              <a:gd name="T90" fmla="*/ 2147483647 w 574"/>
              <a:gd name="T91" fmla="*/ 2147483647 h 407"/>
              <a:gd name="T92" fmla="*/ 2147483647 w 574"/>
              <a:gd name="T93" fmla="*/ 2147483647 h 407"/>
              <a:gd name="T94" fmla="*/ 2147483647 w 574"/>
              <a:gd name="T95" fmla="*/ 2147483647 h 407"/>
              <a:gd name="T96" fmla="*/ 2147483647 w 574"/>
              <a:gd name="T97" fmla="*/ 2147483647 h 407"/>
              <a:gd name="T98" fmla="*/ 2147483647 w 574"/>
              <a:gd name="T99" fmla="*/ 2147483647 h 407"/>
              <a:gd name="T100" fmla="*/ 2147483647 w 574"/>
              <a:gd name="T101" fmla="*/ 2147483647 h 407"/>
              <a:gd name="T102" fmla="*/ 2147483647 w 574"/>
              <a:gd name="T103" fmla="*/ 2147483647 h 407"/>
              <a:gd name="T104" fmla="*/ 2147483647 w 574"/>
              <a:gd name="T105" fmla="*/ 0 h 407"/>
              <a:gd name="T106" fmla="*/ 2147483647 w 574"/>
              <a:gd name="T107" fmla="*/ 2147483647 h 407"/>
              <a:gd name="T108" fmla="*/ 2147483647 w 574"/>
              <a:gd name="T109" fmla="*/ 2147483647 h 407"/>
              <a:gd name="T110" fmla="*/ 2147483647 w 574"/>
              <a:gd name="T111" fmla="*/ 2147483647 h 407"/>
              <a:gd name="T112" fmla="*/ 2147483647 w 574"/>
              <a:gd name="T113" fmla="*/ 2147483647 h 407"/>
              <a:gd name="T114" fmla="*/ 2147483647 w 574"/>
              <a:gd name="T115" fmla="*/ 2147483647 h 407"/>
              <a:gd name="T116" fmla="*/ 2147483647 w 574"/>
              <a:gd name="T117" fmla="*/ 2147483647 h 407"/>
              <a:gd name="T118" fmla="*/ 2147483647 w 574"/>
              <a:gd name="T119" fmla="*/ 2147483647 h 407"/>
              <a:gd name="T120" fmla="*/ 2147483647 w 574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74"/>
              <a:gd name="T184" fmla="*/ 0 h 407"/>
              <a:gd name="T185" fmla="*/ 574 w 574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74" h="407">
                <a:moveTo>
                  <a:pt x="520" y="357"/>
                </a:moveTo>
                <a:lnTo>
                  <a:pt x="519" y="363"/>
                </a:lnTo>
                <a:lnTo>
                  <a:pt x="523" y="376"/>
                </a:lnTo>
                <a:lnTo>
                  <a:pt x="521" y="406"/>
                </a:lnTo>
                <a:lnTo>
                  <a:pt x="489" y="397"/>
                </a:lnTo>
                <a:lnTo>
                  <a:pt x="488" y="397"/>
                </a:lnTo>
                <a:lnTo>
                  <a:pt x="478" y="396"/>
                </a:lnTo>
                <a:lnTo>
                  <a:pt x="470" y="394"/>
                </a:lnTo>
                <a:lnTo>
                  <a:pt x="469" y="394"/>
                </a:lnTo>
                <a:lnTo>
                  <a:pt x="462" y="393"/>
                </a:lnTo>
                <a:lnTo>
                  <a:pt x="442" y="389"/>
                </a:lnTo>
                <a:lnTo>
                  <a:pt x="441" y="389"/>
                </a:lnTo>
                <a:lnTo>
                  <a:pt x="422" y="385"/>
                </a:lnTo>
                <a:lnTo>
                  <a:pt x="383" y="376"/>
                </a:lnTo>
                <a:lnTo>
                  <a:pt x="368" y="374"/>
                </a:lnTo>
                <a:lnTo>
                  <a:pt x="355" y="379"/>
                </a:lnTo>
                <a:lnTo>
                  <a:pt x="347" y="376"/>
                </a:lnTo>
                <a:lnTo>
                  <a:pt x="333" y="375"/>
                </a:lnTo>
                <a:lnTo>
                  <a:pt x="323" y="372"/>
                </a:lnTo>
                <a:lnTo>
                  <a:pt x="314" y="378"/>
                </a:lnTo>
                <a:lnTo>
                  <a:pt x="298" y="376"/>
                </a:lnTo>
                <a:lnTo>
                  <a:pt x="296" y="376"/>
                </a:lnTo>
                <a:lnTo>
                  <a:pt x="292" y="376"/>
                </a:lnTo>
                <a:lnTo>
                  <a:pt x="287" y="376"/>
                </a:lnTo>
                <a:lnTo>
                  <a:pt x="271" y="383"/>
                </a:lnTo>
                <a:lnTo>
                  <a:pt x="250" y="381"/>
                </a:lnTo>
                <a:lnTo>
                  <a:pt x="238" y="374"/>
                </a:lnTo>
                <a:lnTo>
                  <a:pt x="236" y="376"/>
                </a:lnTo>
                <a:lnTo>
                  <a:pt x="221" y="378"/>
                </a:lnTo>
                <a:lnTo>
                  <a:pt x="217" y="379"/>
                </a:lnTo>
                <a:lnTo>
                  <a:pt x="196" y="379"/>
                </a:lnTo>
                <a:lnTo>
                  <a:pt x="195" y="372"/>
                </a:lnTo>
                <a:lnTo>
                  <a:pt x="178" y="364"/>
                </a:lnTo>
                <a:lnTo>
                  <a:pt x="175" y="361"/>
                </a:lnTo>
                <a:lnTo>
                  <a:pt x="174" y="360"/>
                </a:lnTo>
                <a:lnTo>
                  <a:pt x="157" y="360"/>
                </a:lnTo>
                <a:lnTo>
                  <a:pt x="152" y="357"/>
                </a:lnTo>
                <a:lnTo>
                  <a:pt x="143" y="363"/>
                </a:lnTo>
                <a:lnTo>
                  <a:pt x="127" y="365"/>
                </a:lnTo>
                <a:lnTo>
                  <a:pt x="121" y="364"/>
                </a:lnTo>
                <a:lnTo>
                  <a:pt x="116" y="367"/>
                </a:lnTo>
                <a:lnTo>
                  <a:pt x="102" y="361"/>
                </a:lnTo>
                <a:lnTo>
                  <a:pt x="81" y="346"/>
                </a:lnTo>
                <a:lnTo>
                  <a:pt x="83" y="339"/>
                </a:lnTo>
                <a:lnTo>
                  <a:pt x="83" y="338"/>
                </a:lnTo>
                <a:lnTo>
                  <a:pt x="84" y="336"/>
                </a:lnTo>
                <a:lnTo>
                  <a:pt x="84" y="325"/>
                </a:lnTo>
                <a:lnTo>
                  <a:pt x="85" y="313"/>
                </a:lnTo>
                <a:lnTo>
                  <a:pt x="76" y="292"/>
                </a:lnTo>
                <a:lnTo>
                  <a:pt x="62" y="284"/>
                </a:lnTo>
                <a:lnTo>
                  <a:pt x="58" y="285"/>
                </a:lnTo>
                <a:lnTo>
                  <a:pt x="49" y="284"/>
                </a:lnTo>
                <a:lnTo>
                  <a:pt x="45" y="271"/>
                </a:lnTo>
                <a:lnTo>
                  <a:pt x="44" y="268"/>
                </a:lnTo>
                <a:lnTo>
                  <a:pt x="31" y="266"/>
                </a:lnTo>
                <a:lnTo>
                  <a:pt x="26" y="261"/>
                </a:lnTo>
                <a:lnTo>
                  <a:pt x="15" y="264"/>
                </a:lnTo>
                <a:lnTo>
                  <a:pt x="8" y="260"/>
                </a:lnTo>
                <a:lnTo>
                  <a:pt x="6" y="254"/>
                </a:lnTo>
                <a:lnTo>
                  <a:pt x="4" y="259"/>
                </a:lnTo>
                <a:lnTo>
                  <a:pt x="0" y="257"/>
                </a:lnTo>
                <a:lnTo>
                  <a:pt x="12" y="218"/>
                </a:lnTo>
                <a:lnTo>
                  <a:pt x="9" y="239"/>
                </a:lnTo>
                <a:lnTo>
                  <a:pt x="13" y="235"/>
                </a:lnTo>
                <a:lnTo>
                  <a:pt x="19" y="235"/>
                </a:lnTo>
                <a:lnTo>
                  <a:pt x="19" y="223"/>
                </a:lnTo>
                <a:lnTo>
                  <a:pt x="26" y="217"/>
                </a:lnTo>
                <a:lnTo>
                  <a:pt x="29" y="213"/>
                </a:lnTo>
                <a:lnTo>
                  <a:pt x="17" y="213"/>
                </a:lnTo>
                <a:lnTo>
                  <a:pt x="12" y="209"/>
                </a:lnTo>
                <a:lnTo>
                  <a:pt x="13" y="202"/>
                </a:lnTo>
                <a:lnTo>
                  <a:pt x="15" y="193"/>
                </a:lnTo>
                <a:lnTo>
                  <a:pt x="12" y="189"/>
                </a:lnTo>
                <a:lnTo>
                  <a:pt x="16" y="195"/>
                </a:lnTo>
                <a:lnTo>
                  <a:pt x="33" y="192"/>
                </a:lnTo>
                <a:lnTo>
                  <a:pt x="34" y="189"/>
                </a:lnTo>
                <a:lnTo>
                  <a:pt x="24" y="184"/>
                </a:lnTo>
                <a:lnTo>
                  <a:pt x="19" y="177"/>
                </a:lnTo>
                <a:lnTo>
                  <a:pt x="16" y="187"/>
                </a:lnTo>
                <a:lnTo>
                  <a:pt x="12" y="187"/>
                </a:lnTo>
                <a:lnTo>
                  <a:pt x="16" y="157"/>
                </a:lnTo>
                <a:lnTo>
                  <a:pt x="16" y="146"/>
                </a:lnTo>
                <a:lnTo>
                  <a:pt x="12" y="139"/>
                </a:lnTo>
                <a:lnTo>
                  <a:pt x="15" y="121"/>
                </a:lnTo>
                <a:lnTo>
                  <a:pt x="12" y="95"/>
                </a:lnTo>
                <a:lnTo>
                  <a:pt x="13" y="92"/>
                </a:lnTo>
                <a:lnTo>
                  <a:pt x="5" y="80"/>
                </a:lnTo>
                <a:lnTo>
                  <a:pt x="4" y="66"/>
                </a:lnTo>
                <a:lnTo>
                  <a:pt x="6" y="62"/>
                </a:lnTo>
                <a:lnTo>
                  <a:pt x="5" y="49"/>
                </a:lnTo>
                <a:lnTo>
                  <a:pt x="15" y="31"/>
                </a:lnTo>
                <a:lnTo>
                  <a:pt x="12" y="26"/>
                </a:lnTo>
                <a:lnTo>
                  <a:pt x="16" y="26"/>
                </a:lnTo>
                <a:lnTo>
                  <a:pt x="58" y="62"/>
                </a:lnTo>
                <a:lnTo>
                  <a:pt x="96" y="76"/>
                </a:lnTo>
                <a:lnTo>
                  <a:pt x="96" y="77"/>
                </a:lnTo>
                <a:lnTo>
                  <a:pt x="121" y="83"/>
                </a:lnTo>
                <a:lnTo>
                  <a:pt x="131" y="92"/>
                </a:lnTo>
                <a:lnTo>
                  <a:pt x="137" y="95"/>
                </a:lnTo>
                <a:lnTo>
                  <a:pt x="138" y="88"/>
                </a:lnTo>
                <a:lnTo>
                  <a:pt x="145" y="90"/>
                </a:lnTo>
                <a:lnTo>
                  <a:pt x="141" y="92"/>
                </a:lnTo>
                <a:lnTo>
                  <a:pt x="143" y="98"/>
                </a:lnTo>
                <a:lnTo>
                  <a:pt x="148" y="119"/>
                </a:lnTo>
                <a:lnTo>
                  <a:pt x="135" y="126"/>
                </a:lnTo>
                <a:lnTo>
                  <a:pt x="135" y="130"/>
                </a:lnTo>
                <a:lnTo>
                  <a:pt x="152" y="119"/>
                </a:lnTo>
                <a:lnTo>
                  <a:pt x="156" y="119"/>
                </a:lnTo>
                <a:lnTo>
                  <a:pt x="155" y="134"/>
                </a:lnTo>
                <a:lnTo>
                  <a:pt x="153" y="133"/>
                </a:lnTo>
                <a:lnTo>
                  <a:pt x="148" y="156"/>
                </a:lnTo>
                <a:lnTo>
                  <a:pt x="149" y="157"/>
                </a:lnTo>
                <a:lnTo>
                  <a:pt x="150" y="167"/>
                </a:lnTo>
                <a:lnTo>
                  <a:pt x="153" y="173"/>
                </a:lnTo>
                <a:lnTo>
                  <a:pt x="143" y="175"/>
                </a:lnTo>
                <a:lnTo>
                  <a:pt x="141" y="173"/>
                </a:lnTo>
                <a:lnTo>
                  <a:pt x="141" y="171"/>
                </a:lnTo>
                <a:lnTo>
                  <a:pt x="142" y="180"/>
                </a:lnTo>
                <a:lnTo>
                  <a:pt x="149" y="178"/>
                </a:lnTo>
                <a:lnTo>
                  <a:pt x="157" y="175"/>
                </a:lnTo>
                <a:lnTo>
                  <a:pt x="155" y="166"/>
                </a:lnTo>
                <a:lnTo>
                  <a:pt x="161" y="131"/>
                </a:lnTo>
                <a:lnTo>
                  <a:pt x="174" y="116"/>
                </a:lnTo>
                <a:lnTo>
                  <a:pt x="178" y="115"/>
                </a:lnTo>
                <a:lnTo>
                  <a:pt x="179" y="110"/>
                </a:lnTo>
                <a:lnTo>
                  <a:pt x="173" y="96"/>
                </a:lnTo>
                <a:lnTo>
                  <a:pt x="173" y="85"/>
                </a:lnTo>
                <a:lnTo>
                  <a:pt x="168" y="95"/>
                </a:lnTo>
                <a:lnTo>
                  <a:pt x="171" y="103"/>
                </a:lnTo>
                <a:lnTo>
                  <a:pt x="167" y="95"/>
                </a:lnTo>
                <a:lnTo>
                  <a:pt x="163" y="94"/>
                </a:lnTo>
                <a:lnTo>
                  <a:pt x="164" y="81"/>
                </a:lnTo>
                <a:lnTo>
                  <a:pt x="174" y="83"/>
                </a:lnTo>
                <a:lnTo>
                  <a:pt x="177" y="78"/>
                </a:lnTo>
                <a:lnTo>
                  <a:pt x="168" y="69"/>
                </a:lnTo>
                <a:lnTo>
                  <a:pt x="164" y="65"/>
                </a:lnTo>
                <a:lnTo>
                  <a:pt x="155" y="78"/>
                </a:lnTo>
                <a:lnTo>
                  <a:pt x="157" y="99"/>
                </a:lnTo>
                <a:lnTo>
                  <a:pt x="160" y="101"/>
                </a:lnTo>
                <a:lnTo>
                  <a:pt x="161" y="96"/>
                </a:lnTo>
                <a:lnTo>
                  <a:pt x="170" y="105"/>
                </a:lnTo>
                <a:lnTo>
                  <a:pt x="167" y="119"/>
                </a:lnTo>
                <a:lnTo>
                  <a:pt x="160" y="108"/>
                </a:lnTo>
                <a:lnTo>
                  <a:pt x="153" y="102"/>
                </a:lnTo>
                <a:lnTo>
                  <a:pt x="155" y="88"/>
                </a:lnTo>
                <a:lnTo>
                  <a:pt x="148" y="81"/>
                </a:lnTo>
                <a:lnTo>
                  <a:pt x="159" y="62"/>
                </a:lnTo>
                <a:lnTo>
                  <a:pt x="164" y="40"/>
                </a:lnTo>
                <a:lnTo>
                  <a:pt x="171" y="59"/>
                </a:lnTo>
                <a:lnTo>
                  <a:pt x="177" y="41"/>
                </a:lnTo>
                <a:lnTo>
                  <a:pt x="178" y="30"/>
                </a:lnTo>
                <a:lnTo>
                  <a:pt x="171" y="27"/>
                </a:lnTo>
                <a:lnTo>
                  <a:pt x="168" y="38"/>
                </a:lnTo>
                <a:lnTo>
                  <a:pt x="164" y="13"/>
                </a:lnTo>
                <a:lnTo>
                  <a:pt x="167" y="0"/>
                </a:lnTo>
                <a:lnTo>
                  <a:pt x="303" y="31"/>
                </a:lnTo>
                <a:lnTo>
                  <a:pt x="444" y="62"/>
                </a:lnTo>
                <a:lnTo>
                  <a:pt x="489" y="72"/>
                </a:lnTo>
                <a:lnTo>
                  <a:pt x="543" y="83"/>
                </a:lnTo>
                <a:lnTo>
                  <a:pt x="573" y="88"/>
                </a:lnTo>
                <a:lnTo>
                  <a:pt x="571" y="92"/>
                </a:lnTo>
                <a:lnTo>
                  <a:pt x="571" y="96"/>
                </a:lnTo>
                <a:lnTo>
                  <a:pt x="568" y="103"/>
                </a:lnTo>
                <a:lnTo>
                  <a:pt x="557" y="163"/>
                </a:lnTo>
                <a:lnTo>
                  <a:pt x="555" y="180"/>
                </a:lnTo>
                <a:lnTo>
                  <a:pt x="552" y="187"/>
                </a:lnTo>
                <a:lnTo>
                  <a:pt x="552" y="191"/>
                </a:lnTo>
                <a:lnTo>
                  <a:pt x="552" y="192"/>
                </a:lnTo>
                <a:lnTo>
                  <a:pt x="552" y="195"/>
                </a:lnTo>
                <a:lnTo>
                  <a:pt x="548" y="218"/>
                </a:lnTo>
                <a:lnTo>
                  <a:pt x="545" y="231"/>
                </a:lnTo>
                <a:lnTo>
                  <a:pt x="539" y="259"/>
                </a:lnTo>
                <a:lnTo>
                  <a:pt x="538" y="270"/>
                </a:lnTo>
                <a:lnTo>
                  <a:pt x="537" y="271"/>
                </a:lnTo>
                <a:lnTo>
                  <a:pt x="535" y="284"/>
                </a:lnTo>
                <a:lnTo>
                  <a:pt x="527" y="324"/>
                </a:lnTo>
                <a:lnTo>
                  <a:pt x="525" y="329"/>
                </a:lnTo>
                <a:lnTo>
                  <a:pt x="523" y="346"/>
                </a:lnTo>
                <a:lnTo>
                  <a:pt x="521" y="350"/>
                </a:lnTo>
                <a:lnTo>
                  <a:pt x="520" y="357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6"/>
          <p:cNvSpPr>
            <a:spLocks/>
          </p:cNvSpPr>
          <p:nvPr/>
        </p:nvSpPr>
        <p:spPr bwMode="auto">
          <a:xfrm>
            <a:off x="1033463" y="1562100"/>
            <a:ext cx="52387" cy="39688"/>
          </a:xfrm>
          <a:custGeom>
            <a:avLst/>
            <a:gdLst>
              <a:gd name="T0" fmla="*/ 2147483647 w 33"/>
              <a:gd name="T1" fmla="*/ 0 h 27"/>
              <a:gd name="T2" fmla="*/ 2147483647 w 33"/>
              <a:gd name="T3" fmla="*/ 2147483647 h 27"/>
              <a:gd name="T4" fmla="*/ 2147483647 w 33"/>
              <a:gd name="T5" fmla="*/ 2147483647 h 27"/>
              <a:gd name="T6" fmla="*/ 2147483647 w 33"/>
              <a:gd name="T7" fmla="*/ 2147483647 h 27"/>
              <a:gd name="T8" fmla="*/ 2147483647 w 33"/>
              <a:gd name="T9" fmla="*/ 2147483647 h 27"/>
              <a:gd name="T10" fmla="*/ 2147483647 w 33"/>
              <a:gd name="T11" fmla="*/ 2147483647 h 27"/>
              <a:gd name="T12" fmla="*/ 2147483647 w 33"/>
              <a:gd name="T13" fmla="*/ 2147483647 h 27"/>
              <a:gd name="T14" fmla="*/ 0 w 33"/>
              <a:gd name="T15" fmla="*/ 2147483647 h 27"/>
              <a:gd name="T16" fmla="*/ 2147483647 w 33"/>
              <a:gd name="T17" fmla="*/ 0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27"/>
              <a:gd name="T29" fmla="*/ 33 w 33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27">
                <a:moveTo>
                  <a:pt x="4" y="0"/>
                </a:moveTo>
                <a:lnTo>
                  <a:pt x="6" y="11"/>
                </a:lnTo>
                <a:lnTo>
                  <a:pt x="11" y="14"/>
                </a:lnTo>
                <a:lnTo>
                  <a:pt x="13" y="2"/>
                </a:lnTo>
                <a:lnTo>
                  <a:pt x="32" y="7"/>
                </a:lnTo>
                <a:lnTo>
                  <a:pt x="22" y="26"/>
                </a:lnTo>
                <a:lnTo>
                  <a:pt x="6" y="24"/>
                </a:lnTo>
                <a:lnTo>
                  <a:pt x="0" y="17"/>
                </a:lnTo>
                <a:lnTo>
                  <a:pt x="4" y="0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27"/>
          <p:cNvSpPr>
            <a:spLocks/>
          </p:cNvSpPr>
          <p:nvPr/>
        </p:nvSpPr>
        <p:spPr bwMode="auto">
          <a:xfrm>
            <a:off x="2239474" y="2379811"/>
            <a:ext cx="931863" cy="712787"/>
          </a:xfrm>
          <a:custGeom>
            <a:avLst/>
            <a:gdLst>
              <a:gd name="T0" fmla="*/ 2147483647 w 590"/>
              <a:gd name="T1" fmla="*/ 2147483647 h 485"/>
              <a:gd name="T2" fmla="*/ 2147483647 w 590"/>
              <a:gd name="T3" fmla="*/ 2147483647 h 485"/>
              <a:gd name="T4" fmla="*/ 2147483647 w 590"/>
              <a:gd name="T5" fmla="*/ 2147483647 h 485"/>
              <a:gd name="T6" fmla="*/ 2147483647 w 590"/>
              <a:gd name="T7" fmla="*/ 2147483647 h 485"/>
              <a:gd name="T8" fmla="*/ 2147483647 w 590"/>
              <a:gd name="T9" fmla="*/ 2147483647 h 485"/>
              <a:gd name="T10" fmla="*/ 2147483647 w 590"/>
              <a:gd name="T11" fmla="*/ 2147483647 h 485"/>
              <a:gd name="T12" fmla="*/ 2147483647 w 590"/>
              <a:gd name="T13" fmla="*/ 2147483647 h 485"/>
              <a:gd name="T14" fmla="*/ 2147483647 w 590"/>
              <a:gd name="T15" fmla="*/ 2147483647 h 485"/>
              <a:gd name="T16" fmla="*/ 0 w 590"/>
              <a:gd name="T17" fmla="*/ 2147483647 h 485"/>
              <a:gd name="T18" fmla="*/ 2147483647 w 590"/>
              <a:gd name="T19" fmla="*/ 2147483647 h 485"/>
              <a:gd name="T20" fmla="*/ 2147483647 w 590"/>
              <a:gd name="T21" fmla="*/ 2147483647 h 485"/>
              <a:gd name="T22" fmla="*/ 2147483647 w 590"/>
              <a:gd name="T23" fmla="*/ 2147483647 h 485"/>
              <a:gd name="T24" fmla="*/ 2147483647 w 590"/>
              <a:gd name="T25" fmla="*/ 2147483647 h 485"/>
              <a:gd name="T26" fmla="*/ 2147483647 w 590"/>
              <a:gd name="T27" fmla="*/ 2147483647 h 485"/>
              <a:gd name="T28" fmla="*/ 2147483647 w 590"/>
              <a:gd name="T29" fmla="*/ 2147483647 h 485"/>
              <a:gd name="T30" fmla="*/ 2147483647 w 590"/>
              <a:gd name="T31" fmla="*/ 2147483647 h 485"/>
              <a:gd name="T32" fmla="*/ 2147483647 w 590"/>
              <a:gd name="T33" fmla="*/ 2147483647 h 485"/>
              <a:gd name="T34" fmla="*/ 2147483647 w 590"/>
              <a:gd name="T35" fmla="*/ 2147483647 h 485"/>
              <a:gd name="T36" fmla="*/ 2147483647 w 590"/>
              <a:gd name="T37" fmla="*/ 2147483647 h 485"/>
              <a:gd name="T38" fmla="*/ 2147483647 w 590"/>
              <a:gd name="T39" fmla="*/ 2147483647 h 485"/>
              <a:gd name="T40" fmla="*/ 2147483647 w 590"/>
              <a:gd name="T41" fmla="*/ 2147483647 h 485"/>
              <a:gd name="T42" fmla="*/ 2147483647 w 590"/>
              <a:gd name="T43" fmla="*/ 2147483647 h 485"/>
              <a:gd name="T44" fmla="*/ 2147483647 w 590"/>
              <a:gd name="T45" fmla="*/ 2147483647 h 485"/>
              <a:gd name="T46" fmla="*/ 2147483647 w 590"/>
              <a:gd name="T47" fmla="*/ 2147483647 h 485"/>
              <a:gd name="T48" fmla="*/ 2147483647 w 590"/>
              <a:gd name="T49" fmla="*/ 2147483647 h 485"/>
              <a:gd name="T50" fmla="*/ 2147483647 w 590"/>
              <a:gd name="T51" fmla="*/ 2147483647 h 485"/>
              <a:gd name="T52" fmla="*/ 2147483647 w 590"/>
              <a:gd name="T53" fmla="*/ 2147483647 h 485"/>
              <a:gd name="T54" fmla="*/ 2147483647 w 590"/>
              <a:gd name="T55" fmla="*/ 2147483647 h 485"/>
              <a:gd name="T56" fmla="*/ 2147483647 w 590"/>
              <a:gd name="T57" fmla="*/ 2147483647 h 485"/>
              <a:gd name="T58" fmla="*/ 2147483647 w 590"/>
              <a:gd name="T59" fmla="*/ 2147483647 h 485"/>
              <a:gd name="T60" fmla="*/ 2147483647 w 590"/>
              <a:gd name="T61" fmla="*/ 2147483647 h 485"/>
              <a:gd name="T62" fmla="*/ 2147483647 w 590"/>
              <a:gd name="T63" fmla="*/ 2147483647 h 485"/>
              <a:gd name="T64" fmla="*/ 2147483647 w 590"/>
              <a:gd name="T65" fmla="*/ 2147483647 h 485"/>
              <a:gd name="T66" fmla="*/ 2147483647 w 590"/>
              <a:gd name="T67" fmla="*/ 2147483647 h 485"/>
              <a:gd name="T68" fmla="*/ 2147483647 w 590"/>
              <a:gd name="T69" fmla="*/ 2147483647 h 485"/>
              <a:gd name="T70" fmla="*/ 2147483647 w 590"/>
              <a:gd name="T71" fmla="*/ 2147483647 h 485"/>
              <a:gd name="T72" fmla="*/ 2147483647 w 590"/>
              <a:gd name="T73" fmla="*/ 2147483647 h 485"/>
              <a:gd name="T74" fmla="*/ 2147483647 w 590"/>
              <a:gd name="T75" fmla="*/ 2147483647 h 485"/>
              <a:gd name="T76" fmla="*/ 2147483647 w 590"/>
              <a:gd name="T77" fmla="*/ 2147483647 h 485"/>
              <a:gd name="T78" fmla="*/ 2147483647 w 590"/>
              <a:gd name="T79" fmla="*/ 2147483647 h 485"/>
              <a:gd name="T80" fmla="*/ 2147483647 w 590"/>
              <a:gd name="T81" fmla="*/ 2147483647 h 485"/>
              <a:gd name="T82" fmla="*/ 2147483647 w 590"/>
              <a:gd name="T83" fmla="*/ 2147483647 h 485"/>
              <a:gd name="T84" fmla="*/ 2147483647 w 590"/>
              <a:gd name="T85" fmla="*/ 2147483647 h 485"/>
              <a:gd name="T86" fmla="*/ 2147483647 w 590"/>
              <a:gd name="T87" fmla="*/ 2147483647 h 485"/>
              <a:gd name="T88" fmla="*/ 2147483647 w 590"/>
              <a:gd name="T89" fmla="*/ 2147483647 h 485"/>
              <a:gd name="T90" fmla="*/ 2147483647 w 590"/>
              <a:gd name="T91" fmla="*/ 2147483647 h 485"/>
              <a:gd name="T92" fmla="*/ 2147483647 w 590"/>
              <a:gd name="T93" fmla="*/ 2147483647 h 485"/>
              <a:gd name="T94" fmla="*/ 2147483647 w 590"/>
              <a:gd name="T95" fmla="*/ 2147483647 h 485"/>
              <a:gd name="T96" fmla="*/ 2147483647 w 590"/>
              <a:gd name="T97" fmla="*/ 2147483647 h 485"/>
              <a:gd name="T98" fmla="*/ 2147483647 w 590"/>
              <a:gd name="T99" fmla="*/ 2147483647 h 485"/>
              <a:gd name="T100" fmla="*/ 2147483647 w 590"/>
              <a:gd name="T101" fmla="*/ 2147483647 h 485"/>
              <a:gd name="T102" fmla="*/ 2147483647 w 590"/>
              <a:gd name="T103" fmla="*/ 2147483647 h 485"/>
              <a:gd name="T104" fmla="*/ 2147483647 w 590"/>
              <a:gd name="T105" fmla="*/ 2147483647 h 485"/>
              <a:gd name="T106" fmla="*/ 2147483647 w 590"/>
              <a:gd name="T107" fmla="*/ 2147483647 h 485"/>
              <a:gd name="T108" fmla="*/ 2147483647 w 590"/>
              <a:gd name="T109" fmla="*/ 2147483647 h 485"/>
              <a:gd name="T110" fmla="*/ 2147483647 w 590"/>
              <a:gd name="T111" fmla="*/ 2147483647 h 4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90"/>
              <a:gd name="T169" fmla="*/ 0 h 485"/>
              <a:gd name="T170" fmla="*/ 590 w 590"/>
              <a:gd name="T171" fmla="*/ 485 h 4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90" h="485">
                <a:moveTo>
                  <a:pt x="381" y="471"/>
                </a:moveTo>
                <a:lnTo>
                  <a:pt x="376" y="471"/>
                </a:lnTo>
                <a:lnTo>
                  <a:pt x="365" y="468"/>
                </a:lnTo>
                <a:lnTo>
                  <a:pt x="336" y="467"/>
                </a:lnTo>
                <a:lnTo>
                  <a:pt x="333" y="465"/>
                </a:lnTo>
                <a:lnTo>
                  <a:pt x="300" y="463"/>
                </a:lnTo>
                <a:lnTo>
                  <a:pt x="296" y="463"/>
                </a:lnTo>
                <a:lnTo>
                  <a:pt x="274" y="461"/>
                </a:lnTo>
                <a:lnTo>
                  <a:pt x="252" y="459"/>
                </a:lnTo>
                <a:lnTo>
                  <a:pt x="231" y="456"/>
                </a:lnTo>
                <a:lnTo>
                  <a:pt x="180" y="452"/>
                </a:lnTo>
                <a:lnTo>
                  <a:pt x="160" y="449"/>
                </a:lnTo>
                <a:lnTo>
                  <a:pt x="124" y="445"/>
                </a:lnTo>
                <a:lnTo>
                  <a:pt x="121" y="445"/>
                </a:lnTo>
                <a:lnTo>
                  <a:pt x="84" y="441"/>
                </a:lnTo>
                <a:lnTo>
                  <a:pt x="80" y="441"/>
                </a:lnTo>
                <a:lnTo>
                  <a:pt x="62" y="439"/>
                </a:lnTo>
                <a:lnTo>
                  <a:pt x="0" y="431"/>
                </a:lnTo>
                <a:lnTo>
                  <a:pt x="2" y="403"/>
                </a:lnTo>
                <a:lnTo>
                  <a:pt x="5" y="382"/>
                </a:lnTo>
                <a:lnTo>
                  <a:pt x="6" y="375"/>
                </a:lnTo>
                <a:lnTo>
                  <a:pt x="8" y="367"/>
                </a:lnTo>
                <a:lnTo>
                  <a:pt x="9" y="349"/>
                </a:lnTo>
                <a:lnTo>
                  <a:pt x="12" y="341"/>
                </a:lnTo>
                <a:lnTo>
                  <a:pt x="13" y="321"/>
                </a:lnTo>
                <a:lnTo>
                  <a:pt x="15" y="309"/>
                </a:lnTo>
                <a:lnTo>
                  <a:pt x="20" y="271"/>
                </a:lnTo>
                <a:lnTo>
                  <a:pt x="20" y="267"/>
                </a:lnTo>
                <a:lnTo>
                  <a:pt x="24" y="241"/>
                </a:lnTo>
                <a:lnTo>
                  <a:pt x="27" y="214"/>
                </a:lnTo>
                <a:lnTo>
                  <a:pt x="29" y="213"/>
                </a:lnTo>
                <a:lnTo>
                  <a:pt x="29" y="208"/>
                </a:lnTo>
                <a:lnTo>
                  <a:pt x="31" y="188"/>
                </a:lnTo>
                <a:lnTo>
                  <a:pt x="31" y="181"/>
                </a:lnTo>
                <a:lnTo>
                  <a:pt x="34" y="166"/>
                </a:lnTo>
                <a:lnTo>
                  <a:pt x="34" y="160"/>
                </a:lnTo>
                <a:lnTo>
                  <a:pt x="38" y="134"/>
                </a:lnTo>
                <a:lnTo>
                  <a:pt x="40" y="120"/>
                </a:lnTo>
                <a:lnTo>
                  <a:pt x="41" y="108"/>
                </a:lnTo>
                <a:lnTo>
                  <a:pt x="42" y="92"/>
                </a:lnTo>
                <a:lnTo>
                  <a:pt x="45" y="80"/>
                </a:lnTo>
                <a:lnTo>
                  <a:pt x="48" y="56"/>
                </a:lnTo>
                <a:lnTo>
                  <a:pt x="48" y="54"/>
                </a:lnTo>
                <a:lnTo>
                  <a:pt x="51" y="36"/>
                </a:lnTo>
                <a:lnTo>
                  <a:pt x="55" y="0"/>
                </a:lnTo>
                <a:lnTo>
                  <a:pt x="105" y="6"/>
                </a:lnTo>
                <a:lnTo>
                  <a:pt x="135" y="9"/>
                </a:lnTo>
                <a:lnTo>
                  <a:pt x="145" y="11"/>
                </a:lnTo>
                <a:lnTo>
                  <a:pt x="151" y="11"/>
                </a:lnTo>
                <a:lnTo>
                  <a:pt x="202" y="16"/>
                </a:lnTo>
                <a:lnTo>
                  <a:pt x="212" y="19"/>
                </a:lnTo>
                <a:lnTo>
                  <a:pt x="241" y="22"/>
                </a:lnTo>
                <a:lnTo>
                  <a:pt x="249" y="23"/>
                </a:lnTo>
                <a:lnTo>
                  <a:pt x="259" y="23"/>
                </a:lnTo>
                <a:lnTo>
                  <a:pt x="268" y="24"/>
                </a:lnTo>
                <a:lnTo>
                  <a:pt x="295" y="27"/>
                </a:lnTo>
                <a:lnTo>
                  <a:pt x="354" y="33"/>
                </a:lnTo>
                <a:lnTo>
                  <a:pt x="364" y="34"/>
                </a:lnTo>
                <a:lnTo>
                  <a:pt x="419" y="40"/>
                </a:lnTo>
                <a:lnTo>
                  <a:pt x="421" y="40"/>
                </a:lnTo>
                <a:lnTo>
                  <a:pt x="431" y="40"/>
                </a:lnTo>
                <a:lnTo>
                  <a:pt x="439" y="40"/>
                </a:lnTo>
                <a:lnTo>
                  <a:pt x="440" y="40"/>
                </a:lnTo>
                <a:lnTo>
                  <a:pt x="447" y="40"/>
                </a:lnTo>
                <a:lnTo>
                  <a:pt x="511" y="45"/>
                </a:lnTo>
                <a:lnTo>
                  <a:pt x="514" y="45"/>
                </a:lnTo>
                <a:lnTo>
                  <a:pt x="529" y="47"/>
                </a:lnTo>
                <a:lnTo>
                  <a:pt x="537" y="47"/>
                </a:lnTo>
                <a:lnTo>
                  <a:pt x="589" y="51"/>
                </a:lnTo>
                <a:lnTo>
                  <a:pt x="587" y="77"/>
                </a:lnTo>
                <a:lnTo>
                  <a:pt x="587" y="97"/>
                </a:lnTo>
                <a:lnTo>
                  <a:pt x="586" y="104"/>
                </a:lnTo>
                <a:lnTo>
                  <a:pt x="584" y="131"/>
                </a:lnTo>
                <a:lnTo>
                  <a:pt x="584" y="140"/>
                </a:lnTo>
                <a:lnTo>
                  <a:pt x="584" y="142"/>
                </a:lnTo>
                <a:lnTo>
                  <a:pt x="583" y="158"/>
                </a:lnTo>
                <a:lnTo>
                  <a:pt x="582" y="174"/>
                </a:lnTo>
                <a:lnTo>
                  <a:pt x="582" y="185"/>
                </a:lnTo>
                <a:lnTo>
                  <a:pt x="580" y="198"/>
                </a:lnTo>
                <a:lnTo>
                  <a:pt x="579" y="212"/>
                </a:lnTo>
                <a:lnTo>
                  <a:pt x="579" y="213"/>
                </a:lnTo>
                <a:lnTo>
                  <a:pt x="579" y="214"/>
                </a:lnTo>
                <a:lnTo>
                  <a:pt x="579" y="226"/>
                </a:lnTo>
                <a:lnTo>
                  <a:pt x="577" y="253"/>
                </a:lnTo>
                <a:lnTo>
                  <a:pt x="577" y="266"/>
                </a:lnTo>
                <a:lnTo>
                  <a:pt x="576" y="271"/>
                </a:lnTo>
                <a:lnTo>
                  <a:pt x="575" y="285"/>
                </a:lnTo>
                <a:lnTo>
                  <a:pt x="575" y="310"/>
                </a:lnTo>
                <a:lnTo>
                  <a:pt x="572" y="348"/>
                </a:lnTo>
                <a:lnTo>
                  <a:pt x="570" y="361"/>
                </a:lnTo>
                <a:lnTo>
                  <a:pt x="570" y="374"/>
                </a:lnTo>
                <a:lnTo>
                  <a:pt x="569" y="388"/>
                </a:lnTo>
                <a:lnTo>
                  <a:pt x="568" y="402"/>
                </a:lnTo>
                <a:lnTo>
                  <a:pt x="568" y="407"/>
                </a:lnTo>
                <a:lnTo>
                  <a:pt x="568" y="416"/>
                </a:lnTo>
                <a:lnTo>
                  <a:pt x="568" y="422"/>
                </a:lnTo>
                <a:lnTo>
                  <a:pt x="568" y="429"/>
                </a:lnTo>
                <a:lnTo>
                  <a:pt x="566" y="441"/>
                </a:lnTo>
                <a:lnTo>
                  <a:pt x="565" y="450"/>
                </a:lnTo>
                <a:lnTo>
                  <a:pt x="565" y="470"/>
                </a:lnTo>
                <a:lnTo>
                  <a:pt x="564" y="484"/>
                </a:lnTo>
                <a:lnTo>
                  <a:pt x="516" y="479"/>
                </a:lnTo>
                <a:lnTo>
                  <a:pt x="497" y="479"/>
                </a:lnTo>
                <a:lnTo>
                  <a:pt x="491" y="479"/>
                </a:lnTo>
                <a:lnTo>
                  <a:pt x="476" y="478"/>
                </a:lnTo>
                <a:lnTo>
                  <a:pt x="467" y="478"/>
                </a:lnTo>
                <a:lnTo>
                  <a:pt x="465" y="478"/>
                </a:lnTo>
                <a:lnTo>
                  <a:pt x="451" y="477"/>
                </a:lnTo>
                <a:lnTo>
                  <a:pt x="400" y="472"/>
                </a:lnTo>
                <a:lnTo>
                  <a:pt x="392" y="471"/>
                </a:lnTo>
                <a:lnTo>
                  <a:pt x="389" y="471"/>
                </a:lnTo>
                <a:lnTo>
                  <a:pt x="383" y="471"/>
                </a:lnTo>
                <a:lnTo>
                  <a:pt x="381" y="471"/>
                </a:lnTo>
              </a:path>
            </a:pathLst>
          </a:custGeom>
          <a:solidFill>
            <a:schemeClr val="bg1">
              <a:alpha val="80000"/>
            </a:schemeClr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reeform 228"/>
          <p:cNvSpPr>
            <a:spLocks/>
          </p:cNvSpPr>
          <p:nvPr/>
        </p:nvSpPr>
        <p:spPr bwMode="auto">
          <a:xfrm>
            <a:off x="4518025" y="2135188"/>
            <a:ext cx="717550" cy="706437"/>
          </a:xfrm>
          <a:custGeom>
            <a:avLst/>
            <a:gdLst>
              <a:gd name="T0" fmla="*/ 2147483647 w 454"/>
              <a:gd name="T1" fmla="*/ 2147483647 h 479"/>
              <a:gd name="T2" fmla="*/ 2147483647 w 454"/>
              <a:gd name="T3" fmla="*/ 2147483647 h 479"/>
              <a:gd name="T4" fmla="*/ 2147483647 w 454"/>
              <a:gd name="T5" fmla="*/ 2147483647 h 479"/>
              <a:gd name="T6" fmla="*/ 2147483647 w 454"/>
              <a:gd name="T7" fmla="*/ 2147483647 h 479"/>
              <a:gd name="T8" fmla="*/ 2147483647 w 454"/>
              <a:gd name="T9" fmla="*/ 2147483647 h 479"/>
              <a:gd name="T10" fmla="*/ 2147483647 w 454"/>
              <a:gd name="T11" fmla="*/ 2147483647 h 479"/>
              <a:gd name="T12" fmla="*/ 2147483647 w 454"/>
              <a:gd name="T13" fmla="*/ 2147483647 h 479"/>
              <a:gd name="T14" fmla="*/ 2147483647 w 454"/>
              <a:gd name="T15" fmla="*/ 2147483647 h 479"/>
              <a:gd name="T16" fmla="*/ 2147483647 w 454"/>
              <a:gd name="T17" fmla="*/ 2147483647 h 479"/>
              <a:gd name="T18" fmla="*/ 2147483647 w 454"/>
              <a:gd name="T19" fmla="*/ 2147483647 h 479"/>
              <a:gd name="T20" fmla="*/ 2147483647 w 454"/>
              <a:gd name="T21" fmla="*/ 2147483647 h 479"/>
              <a:gd name="T22" fmla="*/ 2147483647 w 454"/>
              <a:gd name="T23" fmla="*/ 2147483647 h 479"/>
              <a:gd name="T24" fmla="*/ 2147483647 w 454"/>
              <a:gd name="T25" fmla="*/ 2147483647 h 479"/>
              <a:gd name="T26" fmla="*/ 2147483647 w 454"/>
              <a:gd name="T27" fmla="*/ 2147483647 h 479"/>
              <a:gd name="T28" fmla="*/ 2147483647 w 454"/>
              <a:gd name="T29" fmla="*/ 2147483647 h 479"/>
              <a:gd name="T30" fmla="*/ 2147483647 w 454"/>
              <a:gd name="T31" fmla="*/ 2147483647 h 479"/>
              <a:gd name="T32" fmla="*/ 2147483647 w 454"/>
              <a:gd name="T33" fmla="*/ 2147483647 h 479"/>
              <a:gd name="T34" fmla="*/ 2147483647 w 454"/>
              <a:gd name="T35" fmla="*/ 2147483647 h 479"/>
              <a:gd name="T36" fmla="*/ 2147483647 w 454"/>
              <a:gd name="T37" fmla="*/ 2147483647 h 479"/>
              <a:gd name="T38" fmla="*/ 2147483647 w 454"/>
              <a:gd name="T39" fmla="*/ 2147483647 h 479"/>
              <a:gd name="T40" fmla="*/ 2147483647 w 454"/>
              <a:gd name="T41" fmla="*/ 2147483647 h 479"/>
              <a:gd name="T42" fmla="*/ 2147483647 w 454"/>
              <a:gd name="T43" fmla="*/ 2147483647 h 479"/>
              <a:gd name="T44" fmla="*/ 2147483647 w 454"/>
              <a:gd name="T45" fmla="*/ 2147483647 h 479"/>
              <a:gd name="T46" fmla="*/ 0 w 454"/>
              <a:gd name="T47" fmla="*/ 2147483647 h 479"/>
              <a:gd name="T48" fmla="*/ 2147483647 w 454"/>
              <a:gd name="T49" fmla="*/ 2147483647 h 479"/>
              <a:gd name="T50" fmla="*/ 2147483647 w 454"/>
              <a:gd name="T51" fmla="*/ 2147483647 h 479"/>
              <a:gd name="T52" fmla="*/ 2147483647 w 454"/>
              <a:gd name="T53" fmla="*/ 2147483647 h 479"/>
              <a:gd name="T54" fmla="*/ 2147483647 w 454"/>
              <a:gd name="T55" fmla="*/ 2147483647 h 479"/>
              <a:gd name="T56" fmla="*/ 2147483647 w 454"/>
              <a:gd name="T57" fmla="*/ 2147483647 h 479"/>
              <a:gd name="T58" fmla="*/ 2147483647 w 454"/>
              <a:gd name="T59" fmla="*/ 0 h 479"/>
              <a:gd name="T60" fmla="*/ 2147483647 w 454"/>
              <a:gd name="T61" fmla="*/ 2147483647 h 479"/>
              <a:gd name="T62" fmla="*/ 2147483647 w 454"/>
              <a:gd name="T63" fmla="*/ 2147483647 h 479"/>
              <a:gd name="T64" fmla="*/ 2147483647 w 454"/>
              <a:gd name="T65" fmla="*/ 2147483647 h 479"/>
              <a:gd name="T66" fmla="*/ 2147483647 w 454"/>
              <a:gd name="T67" fmla="*/ 2147483647 h 479"/>
              <a:gd name="T68" fmla="*/ 2147483647 w 454"/>
              <a:gd name="T69" fmla="*/ 2147483647 h 479"/>
              <a:gd name="T70" fmla="*/ 2147483647 w 454"/>
              <a:gd name="T71" fmla="*/ 2147483647 h 479"/>
              <a:gd name="T72" fmla="*/ 2147483647 w 454"/>
              <a:gd name="T73" fmla="*/ 2147483647 h 479"/>
              <a:gd name="T74" fmla="*/ 2147483647 w 454"/>
              <a:gd name="T75" fmla="*/ 2147483647 h 479"/>
              <a:gd name="T76" fmla="*/ 2147483647 w 454"/>
              <a:gd name="T77" fmla="*/ 2147483647 h 479"/>
              <a:gd name="T78" fmla="*/ 2147483647 w 454"/>
              <a:gd name="T79" fmla="*/ 2147483647 h 479"/>
              <a:gd name="T80" fmla="*/ 2147483647 w 454"/>
              <a:gd name="T81" fmla="*/ 2147483647 h 479"/>
              <a:gd name="T82" fmla="*/ 2147483647 w 454"/>
              <a:gd name="T83" fmla="*/ 2147483647 h 479"/>
              <a:gd name="T84" fmla="*/ 2147483647 w 454"/>
              <a:gd name="T85" fmla="*/ 2147483647 h 479"/>
              <a:gd name="T86" fmla="*/ 2147483647 w 454"/>
              <a:gd name="T87" fmla="*/ 2147483647 h 479"/>
              <a:gd name="T88" fmla="*/ 2147483647 w 454"/>
              <a:gd name="T89" fmla="*/ 2147483647 h 479"/>
              <a:gd name="T90" fmla="*/ 2147483647 w 454"/>
              <a:gd name="T91" fmla="*/ 2147483647 h 479"/>
              <a:gd name="T92" fmla="*/ 2147483647 w 454"/>
              <a:gd name="T93" fmla="*/ 2147483647 h 479"/>
              <a:gd name="T94" fmla="*/ 2147483647 w 454"/>
              <a:gd name="T95" fmla="*/ 2147483647 h 479"/>
              <a:gd name="T96" fmla="*/ 2147483647 w 454"/>
              <a:gd name="T97" fmla="*/ 2147483647 h 479"/>
              <a:gd name="T98" fmla="*/ 2147483647 w 454"/>
              <a:gd name="T99" fmla="*/ 2147483647 h 479"/>
              <a:gd name="T100" fmla="*/ 2147483647 w 454"/>
              <a:gd name="T101" fmla="*/ 2147483647 h 479"/>
              <a:gd name="T102" fmla="*/ 2147483647 w 454"/>
              <a:gd name="T103" fmla="*/ 2147483647 h 479"/>
              <a:gd name="T104" fmla="*/ 2147483647 w 454"/>
              <a:gd name="T105" fmla="*/ 2147483647 h 479"/>
              <a:gd name="T106" fmla="*/ 2147483647 w 454"/>
              <a:gd name="T107" fmla="*/ 2147483647 h 479"/>
              <a:gd name="T108" fmla="*/ 2147483647 w 454"/>
              <a:gd name="T109" fmla="*/ 2147483647 h 479"/>
              <a:gd name="T110" fmla="*/ 2147483647 w 454"/>
              <a:gd name="T111" fmla="*/ 2147483647 h 479"/>
              <a:gd name="T112" fmla="*/ 2147483647 w 454"/>
              <a:gd name="T113" fmla="*/ 2147483647 h 479"/>
              <a:gd name="T114" fmla="*/ 2147483647 w 454"/>
              <a:gd name="T115" fmla="*/ 2147483647 h 47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4"/>
              <a:gd name="T175" fmla="*/ 0 h 479"/>
              <a:gd name="T176" fmla="*/ 454 w 454"/>
              <a:gd name="T177" fmla="*/ 479 h 47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4" h="479">
                <a:moveTo>
                  <a:pt x="343" y="466"/>
                </a:moveTo>
                <a:lnTo>
                  <a:pt x="340" y="466"/>
                </a:lnTo>
                <a:lnTo>
                  <a:pt x="335" y="468"/>
                </a:lnTo>
                <a:lnTo>
                  <a:pt x="329" y="468"/>
                </a:lnTo>
                <a:lnTo>
                  <a:pt x="321" y="468"/>
                </a:lnTo>
                <a:lnTo>
                  <a:pt x="304" y="469"/>
                </a:lnTo>
                <a:lnTo>
                  <a:pt x="295" y="471"/>
                </a:lnTo>
                <a:lnTo>
                  <a:pt x="293" y="471"/>
                </a:lnTo>
                <a:lnTo>
                  <a:pt x="285" y="471"/>
                </a:lnTo>
                <a:lnTo>
                  <a:pt x="275" y="472"/>
                </a:lnTo>
                <a:lnTo>
                  <a:pt x="259" y="472"/>
                </a:lnTo>
                <a:lnTo>
                  <a:pt x="254" y="473"/>
                </a:lnTo>
                <a:lnTo>
                  <a:pt x="252" y="473"/>
                </a:lnTo>
                <a:lnTo>
                  <a:pt x="242" y="473"/>
                </a:lnTo>
                <a:lnTo>
                  <a:pt x="235" y="473"/>
                </a:lnTo>
                <a:lnTo>
                  <a:pt x="211" y="476"/>
                </a:lnTo>
                <a:lnTo>
                  <a:pt x="207" y="476"/>
                </a:lnTo>
                <a:lnTo>
                  <a:pt x="199" y="476"/>
                </a:lnTo>
                <a:lnTo>
                  <a:pt x="195" y="478"/>
                </a:lnTo>
                <a:lnTo>
                  <a:pt x="189" y="465"/>
                </a:lnTo>
                <a:lnTo>
                  <a:pt x="185" y="462"/>
                </a:lnTo>
                <a:lnTo>
                  <a:pt x="174" y="461"/>
                </a:lnTo>
                <a:lnTo>
                  <a:pt x="159" y="453"/>
                </a:lnTo>
                <a:lnTo>
                  <a:pt x="157" y="440"/>
                </a:lnTo>
                <a:lnTo>
                  <a:pt x="151" y="429"/>
                </a:lnTo>
                <a:lnTo>
                  <a:pt x="149" y="426"/>
                </a:lnTo>
                <a:lnTo>
                  <a:pt x="148" y="419"/>
                </a:lnTo>
                <a:lnTo>
                  <a:pt x="148" y="418"/>
                </a:lnTo>
                <a:lnTo>
                  <a:pt x="156" y="399"/>
                </a:lnTo>
                <a:lnTo>
                  <a:pt x="144" y="383"/>
                </a:lnTo>
                <a:lnTo>
                  <a:pt x="144" y="382"/>
                </a:lnTo>
                <a:lnTo>
                  <a:pt x="142" y="374"/>
                </a:lnTo>
                <a:lnTo>
                  <a:pt x="142" y="372"/>
                </a:lnTo>
                <a:lnTo>
                  <a:pt x="139" y="364"/>
                </a:lnTo>
                <a:lnTo>
                  <a:pt x="137" y="361"/>
                </a:lnTo>
                <a:lnTo>
                  <a:pt x="137" y="349"/>
                </a:lnTo>
                <a:lnTo>
                  <a:pt x="138" y="346"/>
                </a:lnTo>
                <a:lnTo>
                  <a:pt x="138" y="343"/>
                </a:lnTo>
                <a:lnTo>
                  <a:pt x="134" y="336"/>
                </a:lnTo>
                <a:lnTo>
                  <a:pt x="132" y="335"/>
                </a:lnTo>
                <a:lnTo>
                  <a:pt x="126" y="326"/>
                </a:lnTo>
                <a:lnTo>
                  <a:pt x="121" y="322"/>
                </a:lnTo>
                <a:lnTo>
                  <a:pt x="121" y="321"/>
                </a:lnTo>
                <a:lnTo>
                  <a:pt x="116" y="318"/>
                </a:lnTo>
                <a:lnTo>
                  <a:pt x="112" y="318"/>
                </a:lnTo>
                <a:lnTo>
                  <a:pt x="106" y="315"/>
                </a:lnTo>
                <a:lnTo>
                  <a:pt x="99" y="308"/>
                </a:lnTo>
                <a:lnTo>
                  <a:pt x="88" y="302"/>
                </a:lnTo>
                <a:lnTo>
                  <a:pt x="85" y="296"/>
                </a:lnTo>
                <a:lnTo>
                  <a:pt x="76" y="282"/>
                </a:lnTo>
                <a:lnTo>
                  <a:pt x="69" y="279"/>
                </a:lnTo>
                <a:lnTo>
                  <a:pt x="65" y="278"/>
                </a:lnTo>
                <a:lnTo>
                  <a:pt x="58" y="277"/>
                </a:lnTo>
                <a:lnTo>
                  <a:pt x="56" y="275"/>
                </a:lnTo>
                <a:lnTo>
                  <a:pt x="51" y="271"/>
                </a:lnTo>
                <a:lnTo>
                  <a:pt x="49" y="267"/>
                </a:lnTo>
                <a:lnTo>
                  <a:pt x="49" y="266"/>
                </a:lnTo>
                <a:lnTo>
                  <a:pt x="36" y="264"/>
                </a:lnTo>
                <a:lnTo>
                  <a:pt x="19" y="252"/>
                </a:lnTo>
                <a:lnTo>
                  <a:pt x="16" y="249"/>
                </a:lnTo>
                <a:lnTo>
                  <a:pt x="12" y="246"/>
                </a:lnTo>
                <a:lnTo>
                  <a:pt x="13" y="232"/>
                </a:lnTo>
                <a:lnTo>
                  <a:pt x="12" y="218"/>
                </a:lnTo>
                <a:lnTo>
                  <a:pt x="13" y="205"/>
                </a:lnTo>
                <a:lnTo>
                  <a:pt x="12" y="196"/>
                </a:lnTo>
                <a:lnTo>
                  <a:pt x="12" y="195"/>
                </a:lnTo>
                <a:lnTo>
                  <a:pt x="12" y="192"/>
                </a:lnTo>
                <a:lnTo>
                  <a:pt x="12" y="187"/>
                </a:lnTo>
                <a:lnTo>
                  <a:pt x="13" y="164"/>
                </a:lnTo>
                <a:lnTo>
                  <a:pt x="11" y="159"/>
                </a:lnTo>
                <a:lnTo>
                  <a:pt x="0" y="151"/>
                </a:lnTo>
                <a:lnTo>
                  <a:pt x="2" y="141"/>
                </a:lnTo>
                <a:lnTo>
                  <a:pt x="9" y="128"/>
                </a:lnTo>
                <a:lnTo>
                  <a:pt x="42" y="101"/>
                </a:lnTo>
                <a:lnTo>
                  <a:pt x="41" y="92"/>
                </a:lnTo>
                <a:lnTo>
                  <a:pt x="40" y="65"/>
                </a:lnTo>
                <a:lnTo>
                  <a:pt x="40" y="55"/>
                </a:lnTo>
                <a:lnTo>
                  <a:pt x="38" y="42"/>
                </a:lnTo>
                <a:lnTo>
                  <a:pt x="38" y="38"/>
                </a:lnTo>
                <a:lnTo>
                  <a:pt x="42" y="38"/>
                </a:lnTo>
                <a:lnTo>
                  <a:pt x="54" y="27"/>
                </a:lnTo>
                <a:lnTo>
                  <a:pt x="59" y="31"/>
                </a:lnTo>
                <a:lnTo>
                  <a:pt x="60" y="33"/>
                </a:lnTo>
                <a:lnTo>
                  <a:pt x="76" y="33"/>
                </a:lnTo>
                <a:lnTo>
                  <a:pt x="94" y="24"/>
                </a:lnTo>
                <a:lnTo>
                  <a:pt x="106" y="20"/>
                </a:lnTo>
                <a:lnTo>
                  <a:pt x="119" y="11"/>
                </a:lnTo>
                <a:lnTo>
                  <a:pt x="124" y="12"/>
                </a:lnTo>
                <a:lnTo>
                  <a:pt x="142" y="0"/>
                </a:lnTo>
                <a:lnTo>
                  <a:pt x="151" y="8"/>
                </a:lnTo>
                <a:lnTo>
                  <a:pt x="142" y="22"/>
                </a:lnTo>
                <a:lnTo>
                  <a:pt x="145" y="30"/>
                </a:lnTo>
                <a:lnTo>
                  <a:pt x="141" y="36"/>
                </a:lnTo>
                <a:lnTo>
                  <a:pt x="141" y="40"/>
                </a:lnTo>
                <a:lnTo>
                  <a:pt x="151" y="34"/>
                </a:lnTo>
                <a:lnTo>
                  <a:pt x="153" y="27"/>
                </a:lnTo>
                <a:lnTo>
                  <a:pt x="169" y="38"/>
                </a:lnTo>
                <a:lnTo>
                  <a:pt x="174" y="37"/>
                </a:lnTo>
                <a:lnTo>
                  <a:pt x="178" y="40"/>
                </a:lnTo>
                <a:lnTo>
                  <a:pt x="180" y="38"/>
                </a:lnTo>
                <a:lnTo>
                  <a:pt x="195" y="45"/>
                </a:lnTo>
                <a:lnTo>
                  <a:pt x="203" y="59"/>
                </a:lnTo>
                <a:lnTo>
                  <a:pt x="218" y="65"/>
                </a:lnTo>
                <a:lnTo>
                  <a:pt x="224" y="66"/>
                </a:lnTo>
                <a:lnTo>
                  <a:pt x="283" y="77"/>
                </a:lnTo>
                <a:lnTo>
                  <a:pt x="290" y="81"/>
                </a:lnTo>
                <a:lnTo>
                  <a:pt x="295" y="83"/>
                </a:lnTo>
                <a:lnTo>
                  <a:pt x="302" y="87"/>
                </a:lnTo>
                <a:lnTo>
                  <a:pt x="310" y="87"/>
                </a:lnTo>
                <a:lnTo>
                  <a:pt x="314" y="87"/>
                </a:lnTo>
                <a:lnTo>
                  <a:pt x="320" y="90"/>
                </a:lnTo>
                <a:lnTo>
                  <a:pt x="328" y="88"/>
                </a:lnTo>
                <a:lnTo>
                  <a:pt x="347" y="90"/>
                </a:lnTo>
                <a:lnTo>
                  <a:pt x="358" y="94"/>
                </a:lnTo>
                <a:lnTo>
                  <a:pt x="361" y="98"/>
                </a:lnTo>
                <a:lnTo>
                  <a:pt x="360" y="105"/>
                </a:lnTo>
                <a:lnTo>
                  <a:pt x="364" y="108"/>
                </a:lnTo>
                <a:lnTo>
                  <a:pt x="369" y="106"/>
                </a:lnTo>
                <a:lnTo>
                  <a:pt x="369" y="108"/>
                </a:lnTo>
                <a:lnTo>
                  <a:pt x="378" y="110"/>
                </a:lnTo>
                <a:lnTo>
                  <a:pt x="380" y="112"/>
                </a:lnTo>
                <a:lnTo>
                  <a:pt x="400" y="175"/>
                </a:lnTo>
                <a:lnTo>
                  <a:pt x="407" y="178"/>
                </a:lnTo>
                <a:lnTo>
                  <a:pt x="405" y="185"/>
                </a:lnTo>
                <a:lnTo>
                  <a:pt x="405" y="188"/>
                </a:lnTo>
                <a:lnTo>
                  <a:pt x="394" y="192"/>
                </a:lnTo>
                <a:lnTo>
                  <a:pt x="382" y="218"/>
                </a:lnTo>
                <a:lnTo>
                  <a:pt x="382" y="220"/>
                </a:lnTo>
                <a:lnTo>
                  <a:pt x="380" y="225"/>
                </a:lnTo>
                <a:lnTo>
                  <a:pt x="380" y="232"/>
                </a:lnTo>
                <a:lnTo>
                  <a:pt x="390" y="232"/>
                </a:lnTo>
                <a:lnTo>
                  <a:pt x="398" y="228"/>
                </a:lnTo>
                <a:lnTo>
                  <a:pt x="400" y="225"/>
                </a:lnTo>
                <a:lnTo>
                  <a:pt x="400" y="224"/>
                </a:lnTo>
                <a:lnTo>
                  <a:pt x="403" y="216"/>
                </a:lnTo>
                <a:lnTo>
                  <a:pt x="416" y="202"/>
                </a:lnTo>
                <a:lnTo>
                  <a:pt x="430" y="178"/>
                </a:lnTo>
                <a:lnTo>
                  <a:pt x="433" y="171"/>
                </a:lnTo>
                <a:lnTo>
                  <a:pt x="441" y="162"/>
                </a:lnTo>
                <a:lnTo>
                  <a:pt x="441" y="157"/>
                </a:lnTo>
                <a:lnTo>
                  <a:pt x="450" y="151"/>
                </a:lnTo>
                <a:lnTo>
                  <a:pt x="453" y="157"/>
                </a:lnTo>
                <a:lnTo>
                  <a:pt x="429" y="221"/>
                </a:lnTo>
                <a:lnTo>
                  <a:pt x="422" y="241"/>
                </a:lnTo>
                <a:lnTo>
                  <a:pt x="419" y="260"/>
                </a:lnTo>
                <a:lnTo>
                  <a:pt x="422" y="268"/>
                </a:lnTo>
                <a:lnTo>
                  <a:pt x="412" y="296"/>
                </a:lnTo>
                <a:lnTo>
                  <a:pt x="410" y="308"/>
                </a:lnTo>
                <a:lnTo>
                  <a:pt x="414" y="322"/>
                </a:lnTo>
                <a:lnTo>
                  <a:pt x="411" y="338"/>
                </a:lnTo>
                <a:lnTo>
                  <a:pt x="408" y="346"/>
                </a:lnTo>
                <a:lnTo>
                  <a:pt x="410" y="351"/>
                </a:lnTo>
                <a:lnTo>
                  <a:pt x="404" y="365"/>
                </a:lnTo>
                <a:lnTo>
                  <a:pt x="403" y="379"/>
                </a:lnTo>
                <a:lnTo>
                  <a:pt x="404" y="385"/>
                </a:lnTo>
                <a:lnTo>
                  <a:pt x="404" y="392"/>
                </a:lnTo>
                <a:lnTo>
                  <a:pt x="407" y="405"/>
                </a:lnTo>
                <a:lnTo>
                  <a:pt x="414" y="422"/>
                </a:lnTo>
                <a:lnTo>
                  <a:pt x="418" y="432"/>
                </a:lnTo>
                <a:lnTo>
                  <a:pt x="416" y="441"/>
                </a:lnTo>
                <a:lnTo>
                  <a:pt x="416" y="446"/>
                </a:lnTo>
                <a:lnTo>
                  <a:pt x="419" y="459"/>
                </a:lnTo>
                <a:lnTo>
                  <a:pt x="404" y="461"/>
                </a:lnTo>
                <a:lnTo>
                  <a:pt x="393" y="462"/>
                </a:lnTo>
                <a:lnTo>
                  <a:pt x="387" y="462"/>
                </a:lnTo>
                <a:lnTo>
                  <a:pt x="383" y="462"/>
                </a:lnTo>
                <a:lnTo>
                  <a:pt x="379" y="464"/>
                </a:lnTo>
                <a:lnTo>
                  <a:pt x="354" y="465"/>
                </a:lnTo>
                <a:lnTo>
                  <a:pt x="350" y="466"/>
                </a:lnTo>
                <a:lnTo>
                  <a:pt x="347" y="466"/>
                </a:lnTo>
                <a:lnTo>
                  <a:pt x="344" y="466"/>
                </a:lnTo>
                <a:lnTo>
                  <a:pt x="343" y="466"/>
                </a:lnTo>
              </a:path>
            </a:pathLst>
          </a:custGeom>
          <a:solidFill>
            <a:srgbClr val="D0DFE4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29"/>
          <p:cNvSpPr>
            <a:spLocks/>
          </p:cNvSpPr>
          <p:nvPr/>
        </p:nvSpPr>
        <p:spPr bwMode="auto">
          <a:xfrm>
            <a:off x="4741863" y="2813050"/>
            <a:ext cx="546100" cy="896938"/>
          </a:xfrm>
          <a:custGeom>
            <a:avLst/>
            <a:gdLst>
              <a:gd name="T0" fmla="*/ 2147483647 w 346"/>
              <a:gd name="T1" fmla="*/ 2147483647 h 609"/>
              <a:gd name="T2" fmla="*/ 2147483647 w 346"/>
              <a:gd name="T3" fmla="*/ 2147483647 h 609"/>
              <a:gd name="T4" fmla="*/ 2147483647 w 346"/>
              <a:gd name="T5" fmla="*/ 2147483647 h 609"/>
              <a:gd name="T6" fmla="*/ 2147483647 w 346"/>
              <a:gd name="T7" fmla="*/ 2147483647 h 609"/>
              <a:gd name="T8" fmla="*/ 2147483647 w 346"/>
              <a:gd name="T9" fmla="*/ 2147483647 h 609"/>
              <a:gd name="T10" fmla="*/ 2147483647 w 346"/>
              <a:gd name="T11" fmla="*/ 2147483647 h 609"/>
              <a:gd name="T12" fmla="*/ 2147483647 w 346"/>
              <a:gd name="T13" fmla="*/ 2147483647 h 609"/>
              <a:gd name="T14" fmla="*/ 2147483647 w 346"/>
              <a:gd name="T15" fmla="*/ 2147483647 h 609"/>
              <a:gd name="T16" fmla="*/ 2147483647 w 346"/>
              <a:gd name="T17" fmla="*/ 2147483647 h 609"/>
              <a:gd name="T18" fmla="*/ 2147483647 w 346"/>
              <a:gd name="T19" fmla="*/ 2147483647 h 609"/>
              <a:gd name="T20" fmla="*/ 2147483647 w 346"/>
              <a:gd name="T21" fmla="*/ 2147483647 h 609"/>
              <a:gd name="T22" fmla="*/ 2147483647 w 346"/>
              <a:gd name="T23" fmla="*/ 2147483647 h 609"/>
              <a:gd name="T24" fmla="*/ 2147483647 w 346"/>
              <a:gd name="T25" fmla="*/ 2147483647 h 609"/>
              <a:gd name="T26" fmla="*/ 2147483647 w 346"/>
              <a:gd name="T27" fmla="*/ 2147483647 h 609"/>
              <a:gd name="T28" fmla="*/ 2147483647 w 346"/>
              <a:gd name="T29" fmla="*/ 2147483647 h 609"/>
              <a:gd name="T30" fmla="*/ 2147483647 w 346"/>
              <a:gd name="T31" fmla="*/ 2147483647 h 609"/>
              <a:gd name="T32" fmla="*/ 2147483647 w 346"/>
              <a:gd name="T33" fmla="*/ 2147483647 h 609"/>
              <a:gd name="T34" fmla="*/ 2147483647 w 346"/>
              <a:gd name="T35" fmla="*/ 2147483647 h 609"/>
              <a:gd name="T36" fmla="*/ 2147483647 w 346"/>
              <a:gd name="T37" fmla="*/ 2147483647 h 609"/>
              <a:gd name="T38" fmla="*/ 2147483647 w 346"/>
              <a:gd name="T39" fmla="*/ 2147483647 h 609"/>
              <a:gd name="T40" fmla="*/ 2147483647 w 346"/>
              <a:gd name="T41" fmla="*/ 2147483647 h 609"/>
              <a:gd name="T42" fmla="*/ 2147483647 w 346"/>
              <a:gd name="T43" fmla="*/ 2147483647 h 609"/>
              <a:gd name="T44" fmla="*/ 2147483647 w 346"/>
              <a:gd name="T45" fmla="*/ 2147483647 h 609"/>
              <a:gd name="T46" fmla="*/ 2147483647 w 346"/>
              <a:gd name="T47" fmla="*/ 2147483647 h 609"/>
              <a:gd name="T48" fmla="*/ 2147483647 w 346"/>
              <a:gd name="T49" fmla="*/ 2147483647 h 609"/>
              <a:gd name="T50" fmla="*/ 2147483647 w 346"/>
              <a:gd name="T51" fmla="*/ 2147483647 h 609"/>
              <a:gd name="T52" fmla="*/ 2147483647 w 346"/>
              <a:gd name="T53" fmla="*/ 2147483647 h 609"/>
              <a:gd name="T54" fmla="*/ 2147483647 w 346"/>
              <a:gd name="T55" fmla="*/ 2147483647 h 609"/>
              <a:gd name="T56" fmla="*/ 2147483647 w 346"/>
              <a:gd name="T57" fmla="*/ 2147483647 h 609"/>
              <a:gd name="T58" fmla="*/ 2147483647 w 346"/>
              <a:gd name="T59" fmla="*/ 2147483647 h 609"/>
              <a:gd name="T60" fmla="*/ 2147483647 w 346"/>
              <a:gd name="T61" fmla="*/ 2147483647 h 609"/>
              <a:gd name="T62" fmla="*/ 2147483647 w 346"/>
              <a:gd name="T63" fmla="*/ 2147483647 h 609"/>
              <a:gd name="T64" fmla="*/ 2147483647 w 346"/>
              <a:gd name="T65" fmla="*/ 2147483647 h 609"/>
              <a:gd name="T66" fmla="*/ 2147483647 w 346"/>
              <a:gd name="T67" fmla="*/ 2147483647 h 609"/>
              <a:gd name="T68" fmla="*/ 2147483647 w 346"/>
              <a:gd name="T69" fmla="*/ 2147483647 h 609"/>
              <a:gd name="T70" fmla="*/ 2147483647 w 346"/>
              <a:gd name="T71" fmla="*/ 2147483647 h 609"/>
              <a:gd name="T72" fmla="*/ 2147483647 w 346"/>
              <a:gd name="T73" fmla="*/ 2147483647 h 609"/>
              <a:gd name="T74" fmla="*/ 2147483647 w 346"/>
              <a:gd name="T75" fmla="*/ 2147483647 h 609"/>
              <a:gd name="T76" fmla="*/ 2147483647 w 346"/>
              <a:gd name="T77" fmla="*/ 2147483647 h 609"/>
              <a:gd name="T78" fmla="*/ 2147483647 w 346"/>
              <a:gd name="T79" fmla="*/ 2147483647 h 609"/>
              <a:gd name="T80" fmla="*/ 2147483647 w 346"/>
              <a:gd name="T81" fmla="*/ 2147483647 h 609"/>
              <a:gd name="T82" fmla="*/ 2147483647 w 346"/>
              <a:gd name="T83" fmla="*/ 2147483647 h 609"/>
              <a:gd name="T84" fmla="*/ 2147483647 w 346"/>
              <a:gd name="T85" fmla="*/ 2147483647 h 609"/>
              <a:gd name="T86" fmla="*/ 2147483647 w 346"/>
              <a:gd name="T87" fmla="*/ 2147483647 h 609"/>
              <a:gd name="T88" fmla="*/ 2147483647 w 346"/>
              <a:gd name="T89" fmla="*/ 2147483647 h 609"/>
              <a:gd name="T90" fmla="*/ 2147483647 w 346"/>
              <a:gd name="T91" fmla="*/ 2147483647 h 609"/>
              <a:gd name="T92" fmla="*/ 2147483647 w 346"/>
              <a:gd name="T93" fmla="*/ 2147483647 h 609"/>
              <a:gd name="T94" fmla="*/ 2147483647 w 346"/>
              <a:gd name="T95" fmla="*/ 2147483647 h 609"/>
              <a:gd name="T96" fmla="*/ 2147483647 w 346"/>
              <a:gd name="T97" fmla="*/ 2147483647 h 609"/>
              <a:gd name="T98" fmla="*/ 2147483647 w 346"/>
              <a:gd name="T99" fmla="*/ 2147483647 h 609"/>
              <a:gd name="T100" fmla="*/ 2147483647 w 346"/>
              <a:gd name="T101" fmla="*/ 2147483647 h 609"/>
              <a:gd name="T102" fmla="*/ 2147483647 w 346"/>
              <a:gd name="T103" fmla="*/ 2147483647 h 609"/>
              <a:gd name="T104" fmla="*/ 2147483647 w 346"/>
              <a:gd name="T105" fmla="*/ 2147483647 h 609"/>
              <a:gd name="T106" fmla="*/ 2147483647 w 346"/>
              <a:gd name="T107" fmla="*/ 2147483647 h 609"/>
              <a:gd name="T108" fmla="*/ 2147483647 w 346"/>
              <a:gd name="T109" fmla="*/ 2147483647 h 609"/>
              <a:gd name="T110" fmla="*/ 2147483647 w 346"/>
              <a:gd name="T111" fmla="*/ 2147483647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6"/>
              <a:gd name="T169" fmla="*/ 0 h 609"/>
              <a:gd name="T170" fmla="*/ 346 w 346"/>
              <a:gd name="T171" fmla="*/ 609 h 60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6" h="609">
                <a:moveTo>
                  <a:pt x="0" y="272"/>
                </a:moveTo>
                <a:lnTo>
                  <a:pt x="0" y="267"/>
                </a:lnTo>
                <a:lnTo>
                  <a:pt x="4" y="254"/>
                </a:lnTo>
                <a:lnTo>
                  <a:pt x="5" y="253"/>
                </a:lnTo>
                <a:lnTo>
                  <a:pt x="9" y="250"/>
                </a:lnTo>
                <a:lnTo>
                  <a:pt x="8" y="231"/>
                </a:lnTo>
                <a:lnTo>
                  <a:pt x="23" y="224"/>
                </a:lnTo>
                <a:lnTo>
                  <a:pt x="26" y="220"/>
                </a:lnTo>
                <a:lnTo>
                  <a:pt x="27" y="220"/>
                </a:lnTo>
                <a:lnTo>
                  <a:pt x="29" y="217"/>
                </a:lnTo>
                <a:lnTo>
                  <a:pt x="29" y="210"/>
                </a:lnTo>
                <a:lnTo>
                  <a:pt x="38" y="182"/>
                </a:lnTo>
                <a:lnTo>
                  <a:pt x="38" y="175"/>
                </a:lnTo>
                <a:lnTo>
                  <a:pt x="33" y="166"/>
                </a:lnTo>
                <a:lnTo>
                  <a:pt x="23" y="156"/>
                </a:lnTo>
                <a:lnTo>
                  <a:pt x="26" y="146"/>
                </a:lnTo>
                <a:lnTo>
                  <a:pt x="27" y="142"/>
                </a:lnTo>
                <a:lnTo>
                  <a:pt x="31" y="137"/>
                </a:lnTo>
                <a:lnTo>
                  <a:pt x="48" y="132"/>
                </a:lnTo>
                <a:lnTo>
                  <a:pt x="72" y="124"/>
                </a:lnTo>
                <a:lnTo>
                  <a:pt x="82" y="117"/>
                </a:lnTo>
                <a:lnTo>
                  <a:pt x="84" y="99"/>
                </a:lnTo>
                <a:lnTo>
                  <a:pt x="86" y="96"/>
                </a:lnTo>
                <a:lnTo>
                  <a:pt x="89" y="94"/>
                </a:lnTo>
                <a:lnTo>
                  <a:pt x="90" y="94"/>
                </a:lnTo>
                <a:lnTo>
                  <a:pt x="95" y="83"/>
                </a:lnTo>
                <a:lnTo>
                  <a:pt x="95" y="77"/>
                </a:lnTo>
                <a:lnTo>
                  <a:pt x="95" y="69"/>
                </a:lnTo>
                <a:lnTo>
                  <a:pt x="95" y="66"/>
                </a:lnTo>
                <a:lnTo>
                  <a:pt x="93" y="56"/>
                </a:lnTo>
                <a:lnTo>
                  <a:pt x="83" y="51"/>
                </a:lnTo>
                <a:lnTo>
                  <a:pt x="80" y="49"/>
                </a:lnTo>
                <a:lnTo>
                  <a:pt x="75" y="47"/>
                </a:lnTo>
                <a:lnTo>
                  <a:pt x="72" y="44"/>
                </a:lnTo>
                <a:lnTo>
                  <a:pt x="66" y="30"/>
                </a:lnTo>
                <a:lnTo>
                  <a:pt x="54" y="23"/>
                </a:lnTo>
                <a:lnTo>
                  <a:pt x="52" y="19"/>
                </a:lnTo>
                <a:lnTo>
                  <a:pt x="52" y="18"/>
                </a:lnTo>
                <a:lnTo>
                  <a:pt x="57" y="16"/>
                </a:lnTo>
                <a:lnTo>
                  <a:pt x="65" y="16"/>
                </a:lnTo>
                <a:lnTo>
                  <a:pt x="69" y="16"/>
                </a:lnTo>
                <a:lnTo>
                  <a:pt x="93" y="13"/>
                </a:lnTo>
                <a:lnTo>
                  <a:pt x="100" y="13"/>
                </a:lnTo>
                <a:lnTo>
                  <a:pt x="109" y="13"/>
                </a:lnTo>
                <a:lnTo>
                  <a:pt x="112" y="13"/>
                </a:lnTo>
                <a:lnTo>
                  <a:pt x="116" y="12"/>
                </a:lnTo>
                <a:lnTo>
                  <a:pt x="133" y="12"/>
                </a:lnTo>
                <a:lnTo>
                  <a:pt x="143" y="11"/>
                </a:lnTo>
                <a:lnTo>
                  <a:pt x="151" y="11"/>
                </a:lnTo>
                <a:lnTo>
                  <a:pt x="153" y="11"/>
                </a:lnTo>
                <a:lnTo>
                  <a:pt x="162" y="9"/>
                </a:lnTo>
                <a:lnTo>
                  <a:pt x="179" y="8"/>
                </a:lnTo>
                <a:lnTo>
                  <a:pt x="187" y="8"/>
                </a:lnTo>
                <a:lnTo>
                  <a:pt x="193" y="8"/>
                </a:lnTo>
                <a:lnTo>
                  <a:pt x="198" y="6"/>
                </a:lnTo>
                <a:lnTo>
                  <a:pt x="201" y="6"/>
                </a:lnTo>
                <a:lnTo>
                  <a:pt x="203" y="6"/>
                </a:lnTo>
                <a:lnTo>
                  <a:pt x="205" y="6"/>
                </a:lnTo>
                <a:lnTo>
                  <a:pt x="208" y="6"/>
                </a:lnTo>
                <a:lnTo>
                  <a:pt x="212" y="5"/>
                </a:lnTo>
                <a:lnTo>
                  <a:pt x="237" y="4"/>
                </a:lnTo>
                <a:lnTo>
                  <a:pt x="242" y="2"/>
                </a:lnTo>
                <a:lnTo>
                  <a:pt x="246" y="2"/>
                </a:lnTo>
                <a:lnTo>
                  <a:pt x="251" y="2"/>
                </a:lnTo>
                <a:lnTo>
                  <a:pt x="262" y="1"/>
                </a:lnTo>
                <a:lnTo>
                  <a:pt x="278" y="0"/>
                </a:lnTo>
                <a:lnTo>
                  <a:pt x="278" y="12"/>
                </a:lnTo>
                <a:lnTo>
                  <a:pt x="279" y="26"/>
                </a:lnTo>
                <a:lnTo>
                  <a:pt x="285" y="36"/>
                </a:lnTo>
                <a:lnTo>
                  <a:pt x="294" y="52"/>
                </a:lnTo>
                <a:lnTo>
                  <a:pt x="300" y="65"/>
                </a:lnTo>
                <a:lnTo>
                  <a:pt x="308" y="81"/>
                </a:lnTo>
                <a:lnTo>
                  <a:pt x="311" y="99"/>
                </a:lnTo>
                <a:lnTo>
                  <a:pt x="311" y="102"/>
                </a:lnTo>
                <a:lnTo>
                  <a:pt x="311" y="108"/>
                </a:lnTo>
                <a:lnTo>
                  <a:pt x="313" y="119"/>
                </a:lnTo>
                <a:lnTo>
                  <a:pt x="313" y="123"/>
                </a:lnTo>
                <a:lnTo>
                  <a:pt x="313" y="127"/>
                </a:lnTo>
                <a:lnTo>
                  <a:pt x="313" y="128"/>
                </a:lnTo>
                <a:lnTo>
                  <a:pt x="313" y="132"/>
                </a:lnTo>
                <a:lnTo>
                  <a:pt x="315" y="141"/>
                </a:lnTo>
                <a:lnTo>
                  <a:pt x="315" y="145"/>
                </a:lnTo>
                <a:lnTo>
                  <a:pt x="315" y="149"/>
                </a:lnTo>
                <a:lnTo>
                  <a:pt x="317" y="157"/>
                </a:lnTo>
                <a:lnTo>
                  <a:pt x="317" y="159"/>
                </a:lnTo>
                <a:lnTo>
                  <a:pt x="317" y="164"/>
                </a:lnTo>
                <a:lnTo>
                  <a:pt x="319" y="186"/>
                </a:lnTo>
                <a:lnTo>
                  <a:pt x="321" y="199"/>
                </a:lnTo>
                <a:lnTo>
                  <a:pt x="321" y="206"/>
                </a:lnTo>
                <a:lnTo>
                  <a:pt x="322" y="214"/>
                </a:lnTo>
                <a:lnTo>
                  <a:pt x="322" y="216"/>
                </a:lnTo>
                <a:lnTo>
                  <a:pt x="322" y="224"/>
                </a:lnTo>
                <a:lnTo>
                  <a:pt x="324" y="234"/>
                </a:lnTo>
                <a:lnTo>
                  <a:pt x="325" y="250"/>
                </a:lnTo>
                <a:lnTo>
                  <a:pt x="325" y="253"/>
                </a:lnTo>
                <a:lnTo>
                  <a:pt x="326" y="260"/>
                </a:lnTo>
                <a:lnTo>
                  <a:pt x="328" y="279"/>
                </a:lnTo>
                <a:lnTo>
                  <a:pt x="329" y="288"/>
                </a:lnTo>
                <a:lnTo>
                  <a:pt x="331" y="300"/>
                </a:lnTo>
                <a:lnTo>
                  <a:pt x="332" y="310"/>
                </a:lnTo>
                <a:lnTo>
                  <a:pt x="332" y="321"/>
                </a:lnTo>
                <a:lnTo>
                  <a:pt x="333" y="324"/>
                </a:lnTo>
                <a:lnTo>
                  <a:pt x="335" y="337"/>
                </a:lnTo>
                <a:lnTo>
                  <a:pt x="331" y="347"/>
                </a:lnTo>
                <a:lnTo>
                  <a:pt x="331" y="350"/>
                </a:lnTo>
                <a:lnTo>
                  <a:pt x="332" y="349"/>
                </a:lnTo>
                <a:lnTo>
                  <a:pt x="329" y="360"/>
                </a:lnTo>
                <a:lnTo>
                  <a:pt x="331" y="365"/>
                </a:lnTo>
                <a:lnTo>
                  <a:pt x="335" y="376"/>
                </a:lnTo>
                <a:lnTo>
                  <a:pt x="340" y="386"/>
                </a:lnTo>
                <a:lnTo>
                  <a:pt x="339" y="387"/>
                </a:lnTo>
                <a:lnTo>
                  <a:pt x="339" y="390"/>
                </a:lnTo>
                <a:lnTo>
                  <a:pt x="340" y="391"/>
                </a:lnTo>
                <a:lnTo>
                  <a:pt x="345" y="404"/>
                </a:lnTo>
                <a:lnTo>
                  <a:pt x="335" y="421"/>
                </a:lnTo>
                <a:lnTo>
                  <a:pt x="333" y="423"/>
                </a:lnTo>
                <a:lnTo>
                  <a:pt x="332" y="432"/>
                </a:lnTo>
                <a:lnTo>
                  <a:pt x="326" y="434"/>
                </a:lnTo>
                <a:lnTo>
                  <a:pt x="328" y="441"/>
                </a:lnTo>
                <a:lnTo>
                  <a:pt x="325" y="447"/>
                </a:lnTo>
                <a:lnTo>
                  <a:pt x="311" y="461"/>
                </a:lnTo>
                <a:lnTo>
                  <a:pt x="308" y="461"/>
                </a:lnTo>
                <a:lnTo>
                  <a:pt x="310" y="461"/>
                </a:lnTo>
                <a:lnTo>
                  <a:pt x="310" y="463"/>
                </a:lnTo>
                <a:lnTo>
                  <a:pt x="311" y="475"/>
                </a:lnTo>
                <a:lnTo>
                  <a:pt x="310" y="483"/>
                </a:lnTo>
                <a:lnTo>
                  <a:pt x="304" y="501"/>
                </a:lnTo>
                <a:lnTo>
                  <a:pt x="306" y="502"/>
                </a:lnTo>
                <a:lnTo>
                  <a:pt x="311" y="511"/>
                </a:lnTo>
                <a:lnTo>
                  <a:pt x="304" y="520"/>
                </a:lnTo>
                <a:lnTo>
                  <a:pt x="301" y="530"/>
                </a:lnTo>
                <a:lnTo>
                  <a:pt x="304" y="535"/>
                </a:lnTo>
                <a:lnTo>
                  <a:pt x="304" y="537"/>
                </a:lnTo>
                <a:lnTo>
                  <a:pt x="311" y="542"/>
                </a:lnTo>
                <a:lnTo>
                  <a:pt x="306" y="547"/>
                </a:lnTo>
                <a:lnTo>
                  <a:pt x="296" y="549"/>
                </a:lnTo>
                <a:lnTo>
                  <a:pt x="287" y="555"/>
                </a:lnTo>
                <a:lnTo>
                  <a:pt x="286" y="556"/>
                </a:lnTo>
                <a:lnTo>
                  <a:pt x="285" y="555"/>
                </a:lnTo>
                <a:lnTo>
                  <a:pt x="282" y="553"/>
                </a:lnTo>
                <a:lnTo>
                  <a:pt x="276" y="573"/>
                </a:lnTo>
                <a:lnTo>
                  <a:pt x="283" y="587"/>
                </a:lnTo>
                <a:lnTo>
                  <a:pt x="279" y="594"/>
                </a:lnTo>
                <a:lnTo>
                  <a:pt x="278" y="594"/>
                </a:lnTo>
                <a:lnTo>
                  <a:pt x="272" y="594"/>
                </a:lnTo>
                <a:lnTo>
                  <a:pt x="267" y="588"/>
                </a:lnTo>
                <a:lnTo>
                  <a:pt x="255" y="587"/>
                </a:lnTo>
                <a:lnTo>
                  <a:pt x="240" y="580"/>
                </a:lnTo>
                <a:lnTo>
                  <a:pt x="239" y="580"/>
                </a:lnTo>
                <a:lnTo>
                  <a:pt x="235" y="580"/>
                </a:lnTo>
                <a:lnTo>
                  <a:pt x="223" y="595"/>
                </a:lnTo>
                <a:lnTo>
                  <a:pt x="221" y="599"/>
                </a:lnTo>
                <a:lnTo>
                  <a:pt x="219" y="601"/>
                </a:lnTo>
                <a:lnTo>
                  <a:pt x="222" y="606"/>
                </a:lnTo>
                <a:lnTo>
                  <a:pt x="214" y="599"/>
                </a:lnTo>
                <a:lnTo>
                  <a:pt x="214" y="608"/>
                </a:lnTo>
                <a:lnTo>
                  <a:pt x="210" y="606"/>
                </a:lnTo>
                <a:lnTo>
                  <a:pt x="204" y="603"/>
                </a:lnTo>
                <a:lnTo>
                  <a:pt x="194" y="581"/>
                </a:lnTo>
                <a:lnTo>
                  <a:pt x="191" y="581"/>
                </a:lnTo>
                <a:lnTo>
                  <a:pt x="190" y="574"/>
                </a:lnTo>
                <a:lnTo>
                  <a:pt x="191" y="571"/>
                </a:lnTo>
                <a:lnTo>
                  <a:pt x="194" y="571"/>
                </a:lnTo>
                <a:lnTo>
                  <a:pt x="196" y="567"/>
                </a:lnTo>
                <a:lnTo>
                  <a:pt x="186" y="547"/>
                </a:lnTo>
                <a:lnTo>
                  <a:pt x="187" y="541"/>
                </a:lnTo>
                <a:lnTo>
                  <a:pt x="172" y="527"/>
                </a:lnTo>
                <a:lnTo>
                  <a:pt x="172" y="523"/>
                </a:lnTo>
                <a:lnTo>
                  <a:pt x="159" y="515"/>
                </a:lnTo>
                <a:lnTo>
                  <a:pt x="154" y="515"/>
                </a:lnTo>
                <a:lnTo>
                  <a:pt x="148" y="516"/>
                </a:lnTo>
                <a:lnTo>
                  <a:pt x="143" y="506"/>
                </a:lnTo>
                <a:lnTo>
                  <a:pt x="132" y="497"/>
                </a:lnTo>
                <a:lnTo>
                  <a:pt x="125" y="494"/>
                </a:lnTo>
                <a:lnTo>
                  <a:pt x="121" y="491"/>
                </a:lnTo>
                <a:lnTo>
                  <a:pt x="119" y="491"/>
                </a:lnTo>
                <a:lnTo>
                  <a:pt x="109" y="481"/>
                </a:lnTo>
                <a:lnTo>
                  <a:pt x="109" y="477"/>
                </a:lnTo>
                <a:lnTo>
                  <a:pt x="109" y="463"/>
                </a:lnTo>
                <a:lnTo>
                  <a:pt x="115" y="451"/>
                </a:lnTo>
                <a:lnTo>
                  <a:pt x="115" y="448"/>
                </a:lnTo>
                <a:lnTo>
                  <a:pt x="116" y="447"/>
                </a:lnTo>
                <a:lnTo>
                  <a:pt x="116" y="445"/>
                </a:lnTo>
                <a:lnTo>
                  <a:pt x="122" y="436"/>
                </a:lnTo>
                <a:lnTo>
                  <a:pt x="122" y="433"/>
                </a:lnTo>
                <a:lnTo>
                  <a:pt x="121" y="423"/>
                </a:lnTo>
                <a:lnTo>
                  <a:pt x="122" y="421"/>
                </a:lnTo>
                <a:lnTo>
                  <a:pt x="125" y="418"/>
                </a:lnTo>
                <a:lnTo>
                  <a:pt x="125" y="416"/>
                </a:lnTo>
                <a:lnTo>
                  <a:pt x="125" y="411"/>
                </a:lnTo>
                <a:lnTo>
                  <a:pt x="114" y="404"/>
                </a:lnTo>
                <a:lnTo>
                  <a:pt x="111" y="404"/>
                </a:lnTo>
                <a:lnTo>
                  <a:pt x="107" y="404"/>
                </a:lnTo>
                <a:lnTo>
                  <a:pt x="102" y="401"/>
                </a:lnTo>
                <a:lnTo>
                  <a:pt x="95" y="401"/>
                </a:lnTo>
                <a:lnTo>
                  <a:pt x="89" y="411"/>
                </a:lnTo>
                <a:lnTo>
                  <a:pt x="86" y="412"/>
                </a:lnTo>
                <a:lnTo>
                  <a:pt x="79" y="405"/>
                </a:lnTo>
                <a:lnTo>
                  <a:pt x="76" y="398"/>
                </a:lnTo>
                <a:lnTo>
                  <a:pt x="75" y="386"/>
                </a:lnTo>
                <a:lnTo>
                  <a:pt x="72" y="375"/>
                </a:lnTo>
                <a:lnTo>
                  <a:pt x="69" y="371"/>
                </a:lnTo>
                <a:lnTo>
                  <a:pt x="61" y="362"/>
                </a:lnTo>
                <a:lnTo>
                  <a:pt x="52" y="357"/>
                </a:lnTo>
                <a:lnTo>
                  <a:pt x="47" y="354"/>
                </a:lnTo>
                <a:lnTo>
                  <a:pt x="37" y="343"/>
                </a:lnTo>
                <a:lnTo>
                  <a:pt x="33" y="342"/>
                </a:lnTo>
                <a:lnTo>
                  <a:pt x="31" y="336"/>
                </a:lnTo>
                <a:lnTo>
                  <a:pt x="23" y="331"/>
                </a:lnTo>
                <a:lnTo>
                  <a:pt x="22" y="329"/>
                </a:lnTo>
                <a:lnTo>
                  <a:pt x="19" y="328"/>
                </a:lnTo>
                <a:lnTo>
                  <a:pt x="15" y="321"/>
                </a:lnTo>
                <a:lnTo>
                  <a:pt x="15" y="319"/>
                </a:lnTo>
                <a:lnTo>
                  <a:pt x="13" y="314"/>
                </a:lnTo>
                <a:lnTo>
                  <a:pt x="6" y="307"/>
                </a:lnTo>
                <a:lnTo>
                  <a:pt x="6" y="300"/>
                </a:lnTo>
                <a:lnTo>
                  <a:pt x="4" y="294"/>
                </a:lnTo>
                <a:lnTo>
                  <a:pt x="0" y="281"/>
                </a:lnTo>
                <a:lnTo>
                  <a:pt x="0" y="272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30"/>
          <p:cNvSpPr>
            <a:spLocks/>
          </p:cNvSpPr>
          <p:nvPr/>
        </p:nvSpPr>
        <p:spPr bwMode="auto">
          <a:xfrm>
            <a:off x="4075113" y="2684463"/>
            <a:ext cx="820737" cy="501650"/>
          </a:xfrm>
          <a:custGeom>
            <a:avLst/>
            <a:gdLst>
              <a:gd name="T0" fmla="*/ 2147483647 w 519"/>
              <a:gd name="T1" fmla="*/ 2147483647 h 341"/>
              <a:gd name="T2" fmla="*/ 2147483647 w 519"/>
              <a:gd name="T3" fmla="*/ 2147483647 h 341"/>
              <a:gd name="T4" fmla="*/ 2147483647 w 519"/>
              <a:gd name="T5" fmla="*/ 2147483647 h 341"/>
              <a:gd name="T6" fmla="*/ 2147483647 w 519"/>
              <a:gd name="T7" fmla="*/ 2147483647 h 341"/>
              <a:gd name="T8" fmla="*/ 2147483647 w 519"/>
              <a:gd name="T9" fmla="*/ 2147483647 h 341"/>
              <a:gd name="T10" fmla="*/ 2147483647 w 519"/>
              <a:gd name="T11" fmla="*/ 2147483647 h 341"/>
              <a:gd name="T12" fmla="*/ 2147483647 w 519"/>
              <a:gd name="T13" fmla="*/ 2147483647 h 341"/>
              <a:gd name="T14" fmla="*/ 2147483647 w 519"/>
              <a:gd name="T15" fmla="*/ 2147483647 h 341"/>
              <a:gd name="T16" fmla="*/ 2147483647 w 519"/>
              <a:gd name="T17" fmla="*/ 2147483647 h 341"/>
              <a:gd name="T18" fmla="*/ 2147483647 w 519"/>
              <a:gd name="T19" fmla="*/ 2147483647 h 341"/>
              <a:gd name="T20" fmla="*/ 2147483647 w 519"/>
              <a:gd name="T21" fmla="*/ 2147483647 h 341"/>
              <a:gd name="T22" fmla="*/ 2147483647 w 519"/>
              <a:gd name="T23" fmla="*/ 2147483647 h 341"/>
              <a:gd name="T24" fmla="*/ 0 w 519"/>
              <a:gd name="T25" fmla="*/ 2147483647 h 341"/>
              <a:gd name="T26" fmla="*/ 2147483647 w 519"/>
              <a:gd name="T27" fmla="*/ 2147483647 h 341"/>
              <a:gd name="T28" fmla="*/ 2147483647 w 519"/>
              <a:gd name="T29" fmla="*/ 2147483647 h 341"/>
              <a:gd name="T30" fmla="*/ 2147483647 w 519"/>
              <a:gd name="T31" fmla="*/ 2147483647 h 341"/>
              <a:gd name="T32" fmla="*/ 2147483647 w 519"/>
              <a:gd name="T33" fmla="*/ 2147483647 h 341"/>
              <a:gd name="T34" fmla="*/ 2147483647 w 519"/>
              <a:gd name="T35" fmla="*/ 2147483647 h 341"/>
              <a:gd name="T36" fmla="*/ 2147483647 w 519"/>
              <a:gd name="T37" fmla="*/ 2147483647 h 341"/>
              <a:gd name="T38" fmla="*/ 2147483647 w 519"/>
              <a:gd name="T39" fmla="*/ 2147483647 h 341"/>
              <a:gd name="T40" fmla="*/ 2147483647 w 519"/>
              <a:gd name="T41" fmla="*/ 2147483647 h 341"/>
              <a:gd name="T42" fmla="*/ 2147483647 w 519"/>
              <a:gd name="T43" fmla="*/ 2147483647 h 341"/>
              <a:gd name="T44" fmla="*/ 2147483647 w 519"/>
              <a:gd name="T45" fmla="*/ 2147483647 h 341"/>
              <a:gd name="T46" fmla="*/ 2147483647 w 519"/>
              <a:gd name="T47" fmla="*/ 2147483647 h 341"/>
              <a:gd name="T48" fmla="*/ 2147483647 w 519"/>
              <a:gd name="T49" fmla="*/ 2147483647 h 341"/>
              <a:gd name="T50" fmla="*/ 2147483647 w 519"/>
              <a:gd name="T51" fmla="*/ 2147483647 h 341"/>
              <a:gd name="T52" fmla="*/ 2147483647 w 519"/>
              <a:gd name="T53" fmla="*/ 2147483647 h 341"/>
              <a:gd name="T54" fmla="*/ 2147483647 w 519"/>
              <a:gd name="T55" fmla="*/ 2147483647 h 341"/>
              <a:gd name="T56" fmla="*/ 2147483647 w 519"/>
              <a:gd name="T57" fmla="*/ 2147483647 h 341"/>
              <a:gd name="T58" fmla="*/ 2147483647 w 519"/>
              <a:gd name="T59" fmla="*/ 2147483647 h 341"/>
              <a:gd name="T60" fmla="*/ 2147483647 w 519"/>
              <a:gd name="T61" fmla="*/ 2147483647 h 341"/>
              <a:gd name="T62" fmla="*/ 2147483647 w 519"/>
              <a:gd name="T63" fmla="*/ 2147483647 h 341"/>
              <a:gd name="T64" fmla="*/ 2147483647 w 519"/>
              <a:gd name="T65" fmla="*/ 2147483647 h 341"/>
              <a:gd name="T66" fmla="*/ 2147483647 w 519"/>
              <a:gd name="T67" fmla="*/ 2147483647 h 341"/>
              <a:gd name="T68" fmla="*/ 2147483647 w 519"/>
              <a:gd name="T69" fmla="*/ 2147483647 h 341"/>
              <a:gd name="T70" fmla="*/ 2147483647 w 519"/>
              <a:gd name="T71" fmla="*/ 2147483647 h 341"/>
              <a:gd name="T72" fmla="*/ 2147483647 w 519"/>
              <a:gd name="T73" fmla="*/ 2147483647 h 341"/>
              <a:gd name="T74" fmla="*/ 2147483647 w 519"/>
              <a:gd name="T75" fmla="*/ 2147483647 h 341"/>
              <a:gd name="T76" fmla="*/ 2147483647 w 519"/>
              <a:gd name="T77" fmla="*/ 2147483647 h 341"/>
              <a:gd name="T78" fmla="*/ 2147483647 w 519"/>
              <a:gd name="T79" fmla="*/ 2147483647 h 341"/>
              <a:gd name="T80" fmla="*/ 2147483647 w 519"/>
              <a:gd name="T81" fmla="*/ 2147483647 h 341"/>
              <a:gd name="T82" fmla="*/ 2147483647 w 519"/>
              <a:gd name="T83" fmla="*/ 2147483647 h 341"/>
              <a:gd name="T84" fmla="*/ 2147483647 w 519"/>
              <a:gd name="T85" fmla="*/ 2147483647 h 341"/>
              <a:gd name="T86" fmla="*/ 2147483647 w 519"/>
              <a:gd name="T87" fmla="*/ 2147483647 h 341"/>
              <a:gd name="T88" fmla="*/ 2147483647 w 519"/>
              <a:gd name="T89" fmla="*/ 2147483647 h 341"/>
              <a:gd name="T90" fmla="*/ 2147483647 w 519"/>
              <a:gd name="T91" fmla="*/ 2147483647 h 341"/>
              <a:gd name="T92" fmla="*/ 2147483647 w 519"/>
              <a:gd name="T93" fmla="*/ 2147483647 h 341"/>
              <a:gd name="T94" fmla="*/ 2147483647 w 519"/>
              <a:gd name="T95" fmla="*/ 2147483647 h 341"/>
              <a:gd name="T96" fmla="*/ 2147483647 w 519"/>
              <a:gd name="T97" fmla="*/ 2147483647 h 341"/>
              <a:gd name="T98" fmla="*/ 2147483647 w 519"/>
              <a:gd name="T99" fmla="*/ 2147483647 h 341"/>
              <a:gd name="T100" fmla="*/ 2147483647 w 519"/>
              <a:gd name="T101" fmla="*/ 2147483647 h 341"/>
              <a:gd name="T102" fmla="*/ 2147483647 w 519"/>
              <a:gd name="T103" fmla="*/ 2147483647 h 341"/>
              <a:gd name="T104" fmla="*/ 2147483647 w 519"/>
              <a:gd name="T105" fmla="*/ 2147483647 h 341"/>
              <a:gd name="T106" fmla="*/ 2147483647 w 519"/>
              <a:gd name="T107" fmla="*/ 2147483647 h 341"/>
              <a:gd name="T108" fmla="*/ 2147483647 w 519"/>
              <a:gd name="T109" fmla="*/ 2147483647 h 341"/>
              <a:gd name="T110" fmla="*/ 2147483647 w 519"/>
              <a:gd name="T111" fmla="*/ 2147483647 h 341"/>
              <a:gd name="T112" fmla="*/ 2147483647 w 519"/>
              <a:gd name="T113" fmla="*/ 2147483647 h 341"/>
              <a:gd name="T114" fmla="*/ 2147483647 w 519"/>
              <a:gd name="T115" fmla="*/ 2147483647 h 341"/>
              <a:gd name="T116" fmla="*/ 2147483647 w 519"/>
              <a:gd name="T117" fmla="*/ 2147483647 h 341"/>
              <a:gd name="T118" fmla="*/ 2147483647 w 519"/>
              <a:gd name="T119" fmla="*/ 2147483647 h 3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9"/>
              <a:gd name="T181" fmla="*/ 0 h 341"/>
              <a:gd name="T182" fmla="*/ 519 w 519"/>
              <a:gd name="T183" fmla="*/ 341 h 34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9" h="341">
                <a:moveTo>
                  <a:pt x="243" y="11"/>
                </a:moveTo>
                <a:lnTo>
                  <a:pt x="232" y="11"/>
                </a:lnTo>
                <a:lnTo>
                  <a:pt x="216" y="12"/>
                </a:lnTo>
                <a:lnTo>
                  <a:pt x="214" y="12"/>
                </a:lnTo>
                <a:lnTo>
                  <a:pt x="206" y="12"/>
                </a:lnTo>
                <a:lnTo>
                  <a:pt x="203" y="12"/>
                </a:lnTo>
                <a:lnTo>
                  <a:pt x="184" y="13"/>
                </a:lnTo>
                <a:lnTo>
                  <a:pt x="174" y="13"/>
                </a:lnTo>
                <a:lnTo>
                  <a:pt x="170" y="13"/>
                </a:lnTo>
                <a:lnTo>
                  <a:pt x="153" y="13"/>
                </a:lnTo>
                <a:lnTo>
                  <a:pt x="145" y="13"/>
                </a:lnTo>
                <a:lnTo>
                  <a:pt x="137" y="13"/>
                </a:lnTo>
                <a:lnTo>
                  <a:pt x="135" y="13"/>
                </a:lnTo>
                <a:lnTo>
                  <a:pt x="132" y="13"/>
                </a:lnTo>
                <a:lnTo>
                  <a:pt x="116" y="15"/>
                </a:lnTo>
                <a:lnTo>
                  <a:pt x="106" y="15"/>
                </a:lnTo>
                <a:lnTo>
                  <a:pt x="96" y="16"/>
                </a:lnTo>
                <a:lnTo>
                  <a:pt x="91" y="16"/>
                </a:lnTo>
                <a:lnTo>
                  <a:pt x="70" y="16"/>
                </a:lnTo>
                <a:lnTo>
                  <a:pt x="67" y="16"/>
                </a:lnTo>
                <a:lnTo>
                  <a:pt x="58" y="16"/>
                </a:lnTo>
                <a:lnTo>
                  <a:pt x="54" y="16"/>
                </a:lnTo>
                <a:lnTo>
                  <a:pt x="48" y="16"/>
                </a:lnTo>
                <a:lnTo>
                  <a:pt x="44" y="16"/>
                </a:lnTo>
                <a:lnTo>
                  <a:pt x="27" y="16"/>
                </a:lnTo>
                <a:lnTo>
                  <a:pt x="18" y="17"/>
                </a:lnTo>
                <a:lnTo>
                  <a:pt x="12" y="17"/>
                </a:lnTo>
                <a:lnTo>
                  <a:pt x="8" y="17"/>
                </a:lnTo>
                <a:lnTo>
                  <a:pt x="1" y="17"/>
                </a:lnTo>
                <a:lnTo>
                  <a:pt x="6" y="30"/>
                </a:lnTo>
                <a:lnTo>
                  <a:pt x="5" y="44"/>
                </a:lnTo>
                <a:lnTo>
                  <a:pt x="9" y="46"/>
                </a:lnTo>
                <a:lnTo>
                  <a:pt x="13" y="58"/>
                </a:lnTo>
                <a:lnTo>
                  <a:pt x="12" y="62"/>
                </a:lnTo>
                <a:lnTo>
                  <a:pt x="9" y="66"/>
                </a:lnTo>
                <a:lnTo>
                  <a:pt x="9" y="76"/>
                </a:lnTo>
                <a:lnTo>
                  <a:pt x="6" y="81"/>
                </a:lnTo>
                <a:lnTo>
                  <a:pt x="0" y="103"/>
                </a:lnTo>
                <a:lnTo>
                  <a:pt x="11" y="116"/>
                </a:lnTo>
                <a:lnTo>
                  <a:pt x="11" y="118"/>
                </a:lnTo>
                <a:lnTo>
                  <a:pt x="12" y="125"/>
                </a:lnTo>
                <a:lnTo>
                  <a:pt x="15" y="127"/>
                </a:lnTo>
                <a:lnTo>
                  <a:pt x="22" y="149"/>
                </a:lnTo>
                <a:lnTo>
                  <a:pt x="24" y="153"/>
                </a:lnTo>
                <a:lnTo>
                  <a:pt x="22" y="156"/>
                </a:lnTo>
                <a:lnTo>
                  <a:pt x="27" y="165"/>
                </a:lnTo>
                <a:lnTo>
                  <a:pt x="29" y="174"/>
                </a:lnTo>
                <a:lnTo>
                  <a:pt x="31" y="179"/>
                </a:lnTo>
                <a:lnTo>
                  <a:pt x="37" y="179"/>
                </a:lnTo>
                <a:lnTo>
                  <a:pt x="40" y="193"/>
                </a:lnTo>
                <a:lnTo>
                  <a:pt x="41" y="194"/>
                </a:lnTo>
                <a:lnTo>
                  <a:pt x="44" y="207"/>
                </a:lnTo>
                <a:lnTo>
                  <a:pt x="41" y="214"/>
                </a:lnTo>
                <a:lnTo>
                  <a:pt x="42" y="219"/>
                </a:lnTo>
                <a:lnTo>
                  <a:pt x="52" y="229"/>
                </a:lnTo>
                <a:lnTo>
                  <a:pt x="52" y="233"/>
                </a:lnTo>
                <a:lnTo>
                  <a:pt x="51" y="233"/>
                </a:lnTo>
                <a:lnTo>
                  <a:pt x="52" y="236"/>
                </a:lnTo>
                <a:lnTo>
                  <a:pt x="58" y="246"/>
                </a:lnTo>
                <a:lnTo>
                  <a:pt x="62" y="257"/>
                </a:lnTo>
                <a:lnTo>
                  <a:pt x="59" y="259"/>
                </a:lnTo>
                <a:lnTo>
                  <a:pt x="59" y="266"/>
                </a:lnTo>
                <a:lnTo>
                  <a:pt x="62" y="266"/>
                </a:lnTo>
                <a:lnTo>
                  <a:pt x="63" y="269"/>
                </a:lnTo>
                <a:lnTo>
                  <a:pt x="62" y="270"/>
                </a:lnTo>
                <a:lnTo>
                  <a:pt x="63" y="273"/>
                </a:lnTo>
                <a:lnTo>
                  <a:pt x="62" y="280"/>
                </a:lnTo>
                <a:lnTo>
                  <a:pt x="62" y="281"/>
                </a:lnTo>
                <a:lnTo>
                  <a:pt x="63" y="287"/>
                </a:lnTo>
                <a:lnTo>
                  <a:pt x="67" y="298"/>
                </a:lnTo>
                <a:lnTo>
                  <a:pt x="69" y="298"/>
                </a:lnTo>
                <a:lnTo>
                  <a:pt x="67" y="301"/>
                </a:lnTo>
                <a:lnTo>
                  <a:pt x="67" y="310"/>
                </a:lnTo>
                <a:lnTo>
                  <a:pt x="63" y="315"/>
                </a:lnTo>
                <a:lnTo>
                  <a:pt x="74" y="330"/>
                </a:lnTo>
                <a:lnTo>
                  <a:pt x="73" y="333"/>
                </a:lnTo>
                <a:lnTo>
                  <a:pt x="74" y="333"/>
                </a:lnTo>
                <a:lnTo>
                  <a:pt x="94" y="333"/>
                </a:lnTo>
                <a:lnTo>
                  <a:pt x="105" y="333"/>
                </a:lnTo>
                <a:lnTo>
                  <a:pt x="114" y="333"/>
                </a:lnTo>
                <a:lnTo>
                  <a:pt x="119" y="333"/>
                </a:lnTo>
                <a:lnTo>
                  <a:pt x="135" y="331"/>
                </a:lnTo>
                <a:lnTo>
                  <a:pt x="142" y="331"/>
                </a:lnTo>
                <a:lnTo>
                  <a:pt x="156" y="331"/>
                </a:lnTo>
                <a:lnTo>
                  <a:pt x="164" y="331"/>
                </a:lnTo>
                <a:lnTo>
                  <a:pt x="175" y="331"/>
                </a:lnTo>
                <a:lnTo>
                  <a:pt x="178" y="330"/>
                </a:lnTo>
                <a:lnTo>
                  <a:pt x="196" y="330"/>
                </a:lnTo>
                <a:lnTo>
                  <a:pt x="198" y="330"/>
                </a:lnTo>
                <a:lnTo>
                  <a:pt x="216" y="330"/>
                </a:lnTo>
                <a:lnTo>
                  <a:pt x="217" y="328"/>
                </a:lnTo>
                <a:lnTo>
                  <a:pt x="235" y="327"/>
                </a:lnTo>
                <a:lnTo>
                  <a:pt x="236" y="327"/>
                </a:lnTo>
                <a:lnTo>
                  <a:pt x="253" y="327"/>
                </a:lnTo>
                <a:lnTo>
                  <a:pt x="257" y="327"/>
                </a:lnTo>
                <a:lnTo>
                  <a:pt x="263" y="326"/>
                </a:lnTo>
                <a:lnTo>
                  <a:pt x="267" y="326"/>
                </a:lnTo>
                <a:lnTo>
                  <a:pt x="277" y="326"/>
                </a:lnTo>
                <a:lnTo>
                  <a:pt x="290" y="324"/>
                </a:lnTo>
                <a:lnTo>
                  <a:pt x="299" y="324"/>
                </a:lnTo>
                <a:lnTo>
                  <a:pt x="318" y="323"/>
                </a:lnTo>
                <a:lnTo>
                  <a:pt x="321" y="323"/>
                </a:lnTo>
                <a:lnTo>
                  <a:pt x="326" y="322"/>
                </a:lnTo>
                <a:lnTo>
                  <a:pt x="339" y="320"/>
                </a:lnTo>
                <a:lnTo>
                  <a:pt x="351" y="320"/>
                </a:lnTo>
                <a:lnTo>
                  <a:pt x="358" y="319"/>
                </a:lnTo>
                <a:lnTo>
                  <a:pt x="360" y="319"/>
                </a:lnTo>
                <a:lnTo>
                  <a:pt x="365" y="319"/>
                </a:lnTo>
                <a:lnTo>
                  <a:pt x="375" y="319"/>
                </a:lnTo>
                <a:lnTo>
                  <a:pt x="378" y="319"/>
                </a:lnTo>
                <a:lnTo>
                  <a:pt x="385" y="317"/>
                </a:lnTo>
                <a:lnTo>
                  <a:pt x="401" y="316"/>
                </a:lnTo>
                <a:lnTo>
                  <a:pt x="403" y="317"/>
                </a:lnTo>
                <a:lnTo>
                  <a:pt x="411" y="323"/>
                </a:lnTo>
                <a:lnTo>
                  <a:pt x="421" y="337"/>
                </a:lnTo>
                <a:lnTo>
                  <a:pt x="427" y="340"/>
                </a:lnTo>
                <a:lnTo>
                  <a:pt x="432" y="337"/>
                </a:lnTo>
                <a:lnTo>
                  <a:pt x="430" y="317"/>
                </a:lnTo>
                <a:lnTo>
                  <a:pt x="445" y="310"/>
                </a:lnTo>
                <a:lnTo>
                  <a:pt x="448" y="306"/>
                </a:lnTo>
                <a:lnTo>
                  <a:pt x="450" y="306"/>
                </a:lnTo>
                <a:lnTo>
                  <a:pt x="451" y="304"/>
                </a:lnTo>
                <a:lnTo>
                  <a:pt x="451" y="297"/>
                </a:lnTo>
                <a:lnTo>
                  <a:pt x="461" y="269"/>
                </a:lnTo>
                <a:lnTo>
                  <a:pt x="461" y="262"/>
                </a:lnTo>
                <a:lnTo>
                  <a:pt x="455" y="252"/>
                </a:lnTo>
                <a:lnTo>
                  <a:pt x="445" y="243"/>
                </a:lnTo>
                <a:lnTo>
                  <a:pt x="448" y="233"/>
                </a:lnTo>
                <a:lnTo>
                  <a:pt x="450" y="229"/>
                </a:lnTo>
                <a:lnTo>
                  <a:pt x="454" y="223"/>
                </a:lnTo>
                <a:lnTo>
                  <a:pt x="470" y="219"/>
                </a:lnTo>
                <a:lnTo>
                  <a:pt x="494" y="211"/>
                </a:lnTo>
                <a:lnTo>
                  <a:pt x="504" y="204"/>
                </a:lnTo>
                <a:lnTo>
                  <a:pt x="506" y="186"/>
                </a:lnTo>
                <a:lnTo>
                  <a:pt x="508" y="183"/>
                </a:lnTo>
                <a:lnTo>
                  <a:pt x="511" y="181"/>
                </a:lnTo>
                <a:lnTo>
                  <a:pt x="512" y="181"/>
                </a:lnTo>
                <a:lnTo>
                  <a:pt x="518" y="170"/>
                </a:lnTo>
                <a:lnTo>
                  <a:pt x="518" y="164"/>
                </a:lnTo>
                <a:lnTo>
                  <a:pt x="518" y="156"/>
                </a:lnTo>
                <a:lnTo>
                  <a:pt x="518" y="153"/>
                </a:lnTo>
                <a:lnTo>
                  <a:pt x="515" y="143"/>
                </a:lnTo>
                <a:lnTo>
                  <a:pt x="505" y="138"/>
                </a:lnTo>
                <a:lnTo>
                  <a:pt x="502" y="136"/>
                </a:lnTo>
                <a:lnTo>
                  <a:pt x="497" y="134"/>
                </a:lnTo>
                <a:lnTo>
                  <a:pt x="494" y="131"/>
                </a:lnTo>
                <a:lnTo>
                  <a:pt x="488" y="117"/>
                </a:lnTo>
                <a:lnTo>
                  <a:pt x="476" y="110"/>
                </a:lnTo>
                <a:lnTo>
                  <a:pt x="475" y="106"/>
                </a:lnTo>
                <a:lnTo>
                  <a:pt x="475" y="105"/>
                </a:lnTo>
                <a:lnTo>
                  <a:pt x="469" y="92"/>
                </a:lnTo>
                <a:lnTo>
                  <a:pt x="465" y="89"/>
                </a:lnTo>
                <a:lnTo>
                  <a:pt x="454" y="88"/>
                </a:lnTo>
                <a:lnTo>
                  <a:pt x="439" y="80"/>
                </a:lnTo>
                <a:lnTo>
                  <a:pt x="437" y="67"/>
                </a:lnTo>
                <a:lnTo>
                  <a:pt x="430" y="56"/>
                </a:lnTo>
                <a:lnTo>
                  <a:pt x="429" y="53"/>
                </a:lnTo>
                <a:lnTo>
                  <a:pt x="427" y="46"/>
                </a:lnTo>
                <a:lnTo>
                  <a:pt x="427" y="45"/>
                </a:lnTo>
                <a:lnTo>
                  <a:pt x="436" y="26"/>
                </a:lnTo>
                <a:lnTo>
                  <a:pt x="423" y="11"/>
                </a:lnTo>
                <a:lnTo>
                  <a:pt x="423" y="9"/>
                </a:lnTo>
                <a:lnTo>
                  <a:pt x="422" y="1"/>
                </a:lnTo>
                <a:lnTo>
                  <a:pt x="422" y="0"/>
                </a:lnTo>
                <a:lnTo>
                  <a:pt x="419" y="1"/>
                </a:lnTo>
                <a:lnTo>
                  <a:pt x="412" y="1"/>
                </a:lnTo>
                <a:lnTo>
                  <a:pt x="391" y="2"/>
                </a:lnTo>
                <a:lnTo>
                  <a:pt x="390" y="2"/>
                </a:lnTo>
                <a:lnTo>
                  <a:pt x="382" y="2"/>
                </a:lnTo>
                <a:lnTo>
                  <a:pt x="354" y="5"/>
                </a:lnTo>
                <a:lnTo>
                  <a:pt x="325" y="6"/>
                </a:lnTo>
                <a:lnTo>
                  <a:pt x="318" y="6"/>
                </a:lnTo>
                <a:lnTo>
                  <a:pt x="282" y="9"/>
                </a:lnTo>
                <a:lnTo>
                  <a:pt x="281" y="9"/>
                </a:lnTo>
                <a:lnTo>
                  <a:pt x="278" y="9"/>
                </a:lnTo>
                <a:lnTo>
                  <a:pt x="253" y="9"/>
                </a:lnTo>
                <a:lnTo>
                  <a:pt x="250" y="11"/>
                </a:lnTo>
                <a:lnTo>
                  <a:pt x="243" y="11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31"/>
          <p:cNvSpPr>
            <a:spLocks/>
          </p:cNvSpPr>
          <p:nvPr/>
        </p:nvSpPr>
        <p:spPr bwMode="auto">
          <a:xfrm>
            <a:off x="3356500" y="3262762"/>
            <a:ext cx="1008062" cy="495300"/>
          </a:xfrm>
          <a:custGeom>
            <a:avLst/>
            <a:gdLst>
              <a:gd name="T0" fmla="*/ 2147483647 w 639"/>
              <a:gd name="T1" fmla="*/ 2147483647 h 337"/>
              <a:gd name="T2" fmla="*/ 2147483647 w 639"/>
              <a:gd name="T3" fmla="*/ 2147483647 h 337"/>
              <a:gd name="T4" fmla="*/ 2147483647 w 639"/>
              <a:gd name="T5" fmla="*/ 2147483647 h 337"/>
              <a:gd name="T6" fmla="*/ 2147483647 w 639"/>
              <a:gd name="T7" fmla="*/ 2147483647 h 337"/>
              <a:gd name="T8" fmla="*/ 2147483647 w 639"/>
              <a:gd name="T9" fmla="*/ 2147483647 h 337"/>
              <a:gd name="T10" fmla="*/ 2147483647 w 639"/>
              <a:gd name="T11" fmla="*/ 2147483647 h 337"/>
              <a:gd name="T12" fmla="*/ 2147483647 w 639"/>
              <a:gd name="T13" fmla="*/ 2147483647 h 337"/>
              <a:gd name="T14" fmla="*/ 2147483647 w 639"/>
              <a:gd name="T15" fmla="*/ 2147483647 h 337"/>
              <a:gd name="T16" fmla="*/ 2147483647 w 639"/>
              <a:gd name="T17" fmla="*/ 2147483647 h 337"/>
              <a:gd name="T18" fmla="*/ 2147483647 w 639"/>
              <a:gd name="T19" fmla="*/ 2147483647 h 337"/>
              <a:gd name="T20" fmla="*/ 2147483647 w 639"/>
              <a:gd name="T21" fmla="*/ 2147483647 h 337"/>
              <a:gd name="T22" fmla="*/ 2147483647 w 639"/>
              <a:gd name="T23" fmla="*/ 2147483647 h 337"/>
              <a:gd name="T24" fmla="*/ 2147483647 w 639"/>
              <a:gd name="T25" fmla="*/ 2147483647 h 337"/>
              <a:gd name="T26" fmla="*/ 2147483647 w 639"/>
              <a:gd name="T27" fmla="*/ 2147483647 h 337"/>
              <a:gd name="T28" fmla="*/ 2147483647 w 639"/>
              <a:gd name="T29" fmla="*/ 2147483647 h 337"/>
              <a:gd name="T30" fmla="*/ 2147483647 w 639"/>
              <a:gd name="T31" fmla="*/ 2147483647 h 337"/>
              <a:gd name="T32" fmla="*/ 2147483647 w 639"/>
              <a:gd name="T33" fmla="*/ 2147483647 h 337"/>
              <a:gd name="T34" fmla="*/ 2147483647 w 639"/>
              <a:gd name="T35" fmla="*/ 2147483647 h 337"/>
              <a:gd name="T36" fmla="*/ 2147483647 w 639"/>
              <a:gd name="T37" fmla="*/ 2147483647 h 337"/>
              <a:gd name="T38" fmla="*/ 2147483647 w 639"/>
              <a:gd name="T39" fmla="*/ 2147483647 h 337"/>
              <a:gd name="T40" fmla="*/ 2147483647 w 639"/>
              <a:gd name="T41" fmla="*/ 2147483647 h 337"/>
              <a:gd name="T42" fmla="*/ 2147483647 w 639"/>
              <a:gd name="T43" fmla="*/ 2147483647 h 337"/>
              <a:gd name="T44" fmla="*/ 2147483647 w 639"/>
              <a:gd name="T45" fmla="*/ 2147483647 h 337"/>
              <a:gd name="T46" fmla="*/ 2147483647 w 639"/>
              <a:gd name="T47" fmla="*/ 2147483647 h 337"/>
              <a:gd name="T48" fmla="*/ 2147483647 w 639"/>
              <a:gd name="T49" fmla="*/ 2147483647 h 337"/>
              <a:gd name="T50" fmla="*/ 2147483647 w 639"/>
              <a:gd name="T51" fmla="*/ 2147483647 h 337"/>
              <a:gd name="T52" fmla="*/ 2147483647 w 639"/>
              <a:gd name="T53" fmla="*/ 2147483647 h 337"/>
              <a:gd name="T54" fmla="*/ 2147483647 w 639"/>
              <a:gd name="T55" fmla="*/ 2147483647 h 337"/>
              <a:gd name="T56" fmla="*/ 2147483647 w 639"/>
              <a:gd name="T57" fmla="*/ 2147483647 h 337"/>
              <a:gd name="T58" fmla="*/ 2147483647 w 639"/>
              <a:gd name="T59" fmla="*/ 2147483647 h 337"/>
              <a:gd name="T60" fmla="*/ 2147483647 w 639"/>
              <a:gd name="T61" fmla="*/ 2147483647 h 337"/>
              <a:gd name="T62" fmla="*/ 2147483647 w 639"/>
              <a:gd name="T63" fmla="*/ 2147483647 h 337"/>
              <a:gd name="T64" fmla="*/ 2147483647 w 639"/>
              <a:gd name="T65" fmla="*/ 2147483647 h 337"/>
              <a:gd name="T66" fmla="*/ 2147483647 w 639"/>
              <a:gd name="T67" fmla="*/ 2147483647 h 337"/>
              <a:gd name="T68" fmla="*/ 2147483647 w 639"/>
              <a:gd name="T69" fmla="*/ 2147483647 h 337"/>
              <a:gd name="T70" fmla="*/ 2147483647 w 639"/>
              <a:gd name="T71" fmla="*/ 2147483647 h 337"/>
              <a:gd name="T72" fmla="*/ 2147483647 w 639"/>
              <a:gd name="T73" fmla="*/ 2147483647 h 337"/>
              <a:gd name="T74" fmla="*/ 2147483647 w 639"/>
              <a:gd name="T75" fmla="*/ 2147483647 h 337"/>
              <a:gd name="T76" fmla="*/ 2147483647 w 639"/>
              <a:gd name="T77" fmla="*/ 2147483647 h 337"/>
              <a:gd name="T78" fmla="*/ 2147483647 w 639"/>
              <a:gd name="T79" fmla="*/ 2147483647 h 337"/>
              <a:gd name="T80" fmla="*/ 2147483647 w 639"/>
              <a:gd name="T81" fmla="*/ 2147483647 h 337"/>
              <a:gd name="T82" fmla="*/ 2147483647 w 639"/>
              <a:gd name="T83" fmla="*/ 2147483647 h 337"/>
              <a:gd name="T84" fmla="*/ 2147483647 w 639"/>
              <a:gd name="T85" fmla="*/ 2147483647 h 337"/>
              <a:gd name="T86" fmla="*/ 2147483647 w 639"/>
              <a:gd name="T87" fmla="*/ 2147483647 h 337"/>
              <a:gd name="T88" fmla="*/ 2147483647 w 639"/>
              <a:gd name="T89" fmla="*/ 2147483647 h 337"/>
              <a:gd name="T90" fmla="*/ 2147483647 w 639"/>
              <a:gd name="T91" fmla="*/ 2147483647 h 337"/>
              <a:gd name="T92" fmla="*/ 2147483647 w 639"/>
              <a:gd name="T93" fmla="*/ 2147483647 h 337"/>
              <a:gd name="T94" fmla="*/ 2147483647 w 639"/>
              <a:gd name="T95" fmla="*/ 2147483647 h 337"/>
              <a:gd name="T96" fmla="*/ 2147483647 w 639"/>
              <a:gd name="T97" fmla="*/ 2147483647 h 337"/>
              <a:gd name="T98" fmla="*/ 2147483647 w 639"/>
              <a:gd name="T99" fmla="*/ 2147483647 h 337"/>
              <a:gd name="T100" fmla="*/ 2147483647 w 639"/>
              <a:gd name="T101" fmla="*/ 2147483647 h 337"/>
              <a:gd name="T102" fmla="*/ 2147483647 w 639"/>
              <a:gd name="T103" fmla="*/ 2147483647 h 337"/>
              <a:gd name="T104" fmla="*/ 2147483647 w 639"/>
              <a:gd name="T105" fmla="*/ 2147483647 h 337"/>
              <a:gd name="T106" fmla="*/ 2147483647 w 639"/>
              <a:gd name="T107" fmla="*/ 2147483647 h 337"/>
              <a:gd name="T108" fmla="*/ 2147483647 w 639"/>
              <a:gd name="T109" fmla="*/ 2147483647 h 337"/>
              <a:gd name="T110" fmla="*/ 2147483647 w 639"/>
              <a:gd name="T111" fmla="*/ 2147483647 h 337"/>
              <a:gd name="T112" fmla="*/ 2147483647 w 639"/>
              <a:gd name="T113" fmla="*/ 2147483647 h 337"/>
              <a:gd name="T114" fmla="*/ 2147483647 w 639"/>
              <a:gd name="T115" fmla="*/ 2147483647 h 337"/>
              <a:gd name="T116" fmla="*/ 2147483647 w 639"/>
              <a:gd name="T117" fmla="*/ 2147483647 h 337"/>
              <a:gd name="T118" fmla="*/ 2147483647 w 639"/>
              <a:gd name="T119" fmla="*/ 2147483647 h 337"/>
              <a:gd name="T120" fmla="*/ 2147483647 w 639"/>
              <a:gd name="T121" fmla="*/ 2147483647 h 337"/>
              <a:gd name="T122" fmla="*/ 2147483647 w 639"/>
              <a:gd name="T123" fmla="*/ 2147483647 h 337"/>
              <a:gd name="T124" fmla="*/ 2147483647 w 639"/>
              <a:gd name="T125" fmla="*/ 2147483647 h 3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9"/>
              <a:gd name="T190" fmla="*/ 0 h 337"/>
              <a:gd name="T191" fmla="*/ 639 w 639"/>
              <a:gd name="T192" fmla="*/ 337 h 3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9" h="337">
                <a:moveTo>
                  <a:pt x="631" y="106"/>
                </a:moveTo>
                <a:lnTo>
                  <a:pt x="631" y="113"/>
                </a:lnTo>
                <a:lnTo>
                  <a:pt x="631" y="122"/>
                </a:lnTo>
                <a:lnTo>
                  <a:pt x="632" y="129"/>
                </a:lnTo>
                <a:lnTo>
                  <a:pt x="632" y="138"/>
                </a:lnTo>
                <a:lnTo>
                  <a:pt x="632" y="140"/>
                </a:lnTo>
                <a:lnTo>
                  <a:pt x="632" y="152"/>
                </a:lnTo>
                <a:lnTo>
                  <a:pt x="632" y="166"/>
                </a:lnTo>
                <a:lnTo>
                  <a:pt x="632" y="169"/>
                </a:lnTo>
                <a:lnTo>
                  <a:pt x="632" y="179"/>
                </a:lnTo>
                <a:lnTo>
                  <a:pt x="633" y="194"/>
                </a:lnTo>
                <a:lnTo>
                  <a:pt x="633" y="204"/>
                </a:lnTo>
                <a:lnTo>
                  <a:pt x="633" y="213"/>
                </a:lnTo>
                <a:lnTo>
                  <a:pt x="633" y="216"/>
                </a:lnTo>
                <a:lnTo>
                  <a:pt x="635" y="227"/>
                </a:lnTo>
                <a:lnTo>
                  <a:pt x="635" y="244"/>
                </a:lnTo>
                <a:lnTo>
                  <a:pt x="635" y="256"/>
                </a:lnTo>
                <a:lnTo>
                  <a:pt x="635" y="259"/>
                </a:lnTo>
                <a:lnTo>
                  <a:pt x="635" y="276"/>
                </a:lnTo>
                <a:lnTo>
                  <a:pt x="636" y="290"/>
                </a:lnTo>
                <a:lnTo>
                  <a:pt x="636" y="294"/>
                </a:lnTo>
                <a:lnTo>
                  <a:pt x="638" y="312"/>
                </a:lnTo>
                <a:lnTo>
                  <a:pt x="638" y="320"/>
                </a:lnTo>
                <a:lnTo>
                  <a:pt x="638" y="324"/>
                </a:lnTo>
                <a:lnTo>
                  <a:pt x="638" y="327"/>
                </a:lnTo>
                <a:lnTo>
                  <a:pt x="638" y="330"/>
                </a:lnTo>
                <a:lnTo>
                  <a:pt x="625" y="330"/>
                </a:lnTo>
                <a:lnTo>
                  <a:pt x="604" y="331"/>
                </a:lnTo>
                <a:lnTo>
                  <a:pt x="598" y="331"/>
                </a:lnTo>
                <a:lnTo>
                  <a:pt x="583" y="331"/>
                </a:lnTo>
                <a:lnTo>
                  <a:pt x="578" y="331"/>
                </a:lnTo>
                <a:lnTo>
                  <a:pt x="569" y="331"/>
                </a:lnTo>
                <a:lnTo>
                  <a:pt x="561" y="331"/>
                </a:lnTo>
                <a:lnTo>
                  <a:pt x="559" y="331"/>
                </a:lnTo>
                <a:lnTo>
                  <a:pt x="551" y="333"/>
                </a:lnTo>
                <a:lnTo>
                  <a:pt x="547" y="333"/>
                </a:lnTo>
                <a:lnTo>
                  <a:pt x="537" y="333"/>
                </a:lnTo>
                <a:lnTo>
                  <a:pt x="529" y="333"/>
                </a:lnTo>
                <a:lnTo>
                  <a:pt x="522" y="333"/>
                </a:lnTo>
                <a:lnTo>
                  <a:pt x="519" y="333"/>
                </a:lnTo>
                <a:lnTo>
                  <a:pt x="508" y="334"/>
                </a:lnTo>
                <a:lnTo>
                  <a:pt x="481" y="334"/>
                </a:lnTo>
                <a:lnTo>
                  <a:pt x="475" y="334"/>
                </a:lnTo>
                <a:lnTo>
                  <a:pt x="465" y="334"/>
                </a:lnTo>
                <a:lnTo>
                  <a:pt x="455" y="334"/>
                </a:lnTo>
                <a:lnTo>
                  <a:pt x="444" y="334"/>
                </a:lnTo>
                <a:lnTo>
                  <a:pt x="433" y="334"/>
                </a:lnTo>
                <a:lnTo>
                  <a:pt x="420" y="334"/>
                </a:lnTo>
                <a:lnTo>
                  <a:pt x="406" y="334"/>
                </a:lnTo>
                <a:lnTo>
                  <a:pt x="401" y="334"/>
                </a:lnTo>
                <a:lnTo>
                  <a:pt x="392" y="334"/>
                </a:lnTo>
                <a:lnTo>
                  <a:pt x="391" y="334"/>
                </a:lnTo>
                <a:lnTo>
                  <a:pt x="374" y="334"/>
                </a:lnTo>
                <a:lnTo>
                  <a:pt x="364" y="334"/>
                </a:lnTo>
                <a:lnTo>
                  <a:pt x="348" y="334"/>
                </a:lnTo>
                <a:lnTo>
                  <a:pt x="344" y="334"/>
                </a:lnTo>
                <a:lnTo>
                  <a:pt x="338" y="336"/>
                </a:lnTo>
                <a:lnTo>
                  <a:pt x="337" y="334"/>
                </a:lnTo>
                <a:lnTo>
                  <a:pt x="321" y="334"/>
                </a:lnTo>
                <a:lnTo>
                  <a:pt x="317" y="334"/>
                </a:lnTo>
                <a:lnTo>
                  <a:pt x="316" y="334"/>
                </a:lnTo>
                <a:lnTo>
                  <a:pt x="305" y="334"/>
                </a:lnTo>
                <a:lnTo>
                  <a:pt x="300" y="334"/>
                </a:lnTo>
                <a:lnTo>
                  <a:pt x="282" y="334"/>
                </a:lnTo>
                <a:lnTo>
                  <a:pt x="278" y="334"/>
                </a:lnTo>
                <a:lnTo>
                  <a:pt x="261" y="334"/>
                </a:lnTo>
                <a:lnTo>
                  <a:pt x="232" y="334"/>
                </a:lnTo>
                <a:lnTo>
                  <a:pt x="229" y="334"/>
                </a:lnTo>
                <a:lnTo>
                  <a:pt x="222" y="334"/>
                </a:lnTo>
                <a:lnTo>
                  <a:pt x="218" y="334"/>
                </a:lnTo>
                <a:lnTo>
                  <a:pt x="215" y="334"/>
                </a:lnTo>
                <a:lnTo>
                  <a:pt x="182" y="334"/>
                </a:lnTo>
                <a:lnTo>
                  <a:pt x="175" y="333"/>
                </a:lnTo>
                <a:lnTo>
                  <a:pt x="172" y="333"/>
                </a:lnTo>
                <a:lnTo>
                  <a:pt x="168" y="333"/>
                </a:lnTo>
                <a:lnTo>
                  <a:pt x="165" y="333"/>
                </a:lnTo>
                <a:lnTo>
                  <a:pt x="126" y="331"/>
                </a:lnTo>
                <a:lnTo>
                  <a:pt x="122" y="331"/>
                </a:lnTo>
                <a:lnTo>
                  <a:pt x="94" y="331"/>
                </a:lnTo>
                <a:lnTo>
                  <a:pt x="90" y="331"/>
                </a:lnTo>
                <a:lnTo>
                  <a:pt x="83" y="331"/>
                </a:lnTo>
                <a:lnTo>
                  <a:pt x="79" y="331"/>
                </a:lnTo>
                <a:lnTo>
                  <a:pt x="58" y="330"/>
                </a:lnTo>
                <a:lnTo>
                  <a:pt x="43" y="330"/>
                </a:lnTo>
                <a:lnTo>
                  <a:pt x="26" y="330"/>
                </a:lnTo>
                <a:lnTo>
                  <a:pt x="20" y="330"/>
                </a:lnTo>
                <a:lnTo>
                  <a:pt x="2" y="329"/>
                </a:lnTo>
                <a:lnTo>
                  <a:pt x="0" y="329"/>
                </a:lnTo>
                <a:lnTo>
                  <a:pt x="1" y="315"/>
                </a:lnTo>
                <a:lnTo>
                  <a:pt x="2" y="301"/>
                </a:lnTo>
                <a:lnTo>
                  <a:pt x="2" y="286"/>
                </a:lnTo>
                <a:lnTo>
                  <a:pt x="2" y="273"/>
                </a:lnTo>
                <a:lnTo>
                  <a:pt x="4" y="259"/>
                </a:lnTo>
                <a:lnTo>
                  <a:pt x="4" y="258"/>
                </a:lnTo>
                <a:lnTo>
                  <a:pt x="4" y="247"/>
                </a:lnTo>
                <a:lnTo>
                  <a:pt x="5" y="219"/>
                </a:lnTo>
                <a:lnTo>
                  <a:pt x="5" y="205"/>
                </a:lnTo>
                <a:lnTo>
                  <a:pt x="6" y="190"/>
                </a:lnTo>
                <a:lnTo>
                  <a:pt x="6" y="179"/>
                </a:lnTo>
                <a:lnTo>
                  <a:pt x="6" y="170"/>
                </a:lnTo>
                <a:lnTo>
                  <a:pt x="6" y="152"/>
                </a:lnTo>
                <a:lnTo>
                  <a:pt x="6" y="149"/>
                </a:lnTo>
                <a:lnTo>
                  <a:pt x="8" y="143"/>
                </a:lnTo>
                <a:lnTo>
                  <a:pt x="8" y="131"/>
                </a:lnTo>
                <a:lnTo>
                  <a:pt x="9" y="109"/>
                </a:lnTo>
                <a:lnTo>
                  <a:pt x="9" y="105"/>
                </a:lnTo>
                <a:lnTo>
                  <a:pt x="9" y="101"/>
                </a:lnTo>
                <a:lnTo>
                  <a:pt x="9" y="95"/>
                </a:lnTo>
                <a:lnTo>
                  <a:pt x="11" y="69"/>
                </a:lnTo>
                <a:lnTo>
                  <a:pt x="11" y="55"/>
                </a:lnTo>
                <a:lnTo>
                  <a:pt x="12" y="48"/>
                </a:lnTo>
                <a:lnTo>
                  <a:pt x="12" y="47"/>
                </a:lnTo>
                <a:lnTo>
                  <a:pt x="13" y="0"/>
                </a:lnTo>
                <a:lnTo>
                  <a:pt x="66" y="2"/>
                </a:lnTo>
                <a:lnTo>
                  <a:pt x="69" y="2"/>
                </a:lnTo>
                <a:lnTo>
                  <a:pt x="73" y="2"/>
                </a:lnTo>
                <a:lnTo>
                  <a:pt x="89" y="2"/>
                </a:lnTo>
                <a:lnTo>
                  <a:pt x="110" y="2"/>
                </a:lnTo>
                <a:lnTo>
                  <a:pt x="119" y="4"/>
                </a:lnTo>
                <a:lnTo>
                  <a:pt x="122" y="4"/>
                </a:lnTo>
                <a:lnTo>
                  <a:pt x="136" y="4"/>
                </a:lnTo>
                <a:lnTo>
                  <a:pt x="151" y="4"/>
                </a:lnTo>
                <a:lnTo>
                  <a:pt x="167" y="5"/>
                </a:lnTo>
                <a:lnTo>
                  <a:pt x="168" y="5"/>
                </a:lnTo>
                <a:lnTo>
                  <a:pt x="172" y="5"/>
                </a:lnTo>
                <a:lnTo>
                  <a:pt x="197" y="5"/>
                </a:lnTo>
                <a:lnTo>
                  <a:pt x="213" y="5"/>
                </a:lnTo>
                <a:lnTo>
                  <a:pt x="234" y="5"/>
                </a:lnTo>
                <a:lnTo>
                  <a:pt x="239" y="5"/>
                </a:lnTo>
                <a:lnTo>
                  <a:pt x="250" y="5"/>
                </a:lnTo>
                <a:lnTo>
                  <a:pt x="254" y="5"/>
                </a:lnTo>
                <a:lnTo>
                  <a:pt x="259" y="6"/>
                </a:lnTo>
                <a:lnTo>
                  <a:pt x="275" y="6"/>
                </a:lnTo>
                <a:lnTo>
                  <a:pt x="285" y="6"/>
                </a:lnTo>
                <a:lnTo>
                  <a:pt x="288" y="6"/>
                </a:lnTo>
                <a:lnTo>
                  <a:pt x="295" y="6"/>
                </a:lnTo>
                <a:lnTo>
                  <a:pt x="306" y="6"/>
                </a:lnTo>
                <a:lnTo>
                  <a:pt x="316" y="6"/>
                </a:lnTo>
                <a:lnTo>
                  <a:pt x="324" y="6"/>
                </a:lnTo>
                <a:lnTo>
                  <a:pt x="337" y="6"/>
                </a:lnTo>
                <a:lnTo>
                  <a:pt x="348" y="6"/>
                </a:lnTo>
                <a:lnTo>
                  <a:pt x="352" y="6"/>
                </a:lnTo>
                <a:lnTo>
                  <a:pt x="358" y="6"/>
                </a:lnTo>
                <a:lnTo>
                  <a:pt x="362" y="6"/>
                </a:lnTo>
                <a:lnTo>
                  <a:pt x="378" y="6"/>
                </a:lnTo>
                <a:lnTo>
                  <a:pt x="399" y="6"/>
                </a:lnTo>
                <a:lnTo>
                  <a:pt x="409" y="6"/>
                </a:lnTo>
                <a:lnTo>
                  <a:pt x="419" y="6"/>
                </a:lnTo>
                <a:lnTo>
                  <a:pt x="437" y="6"/>
                </a:lnTo>
                <a:lnTo>
                  <a:pt x="440" y="6"/>
                </a:lnTo>
                <a:lnTo>
                  <a:pt x="445" y="5"/>
                </a:lnTo>
                <a:lnTo>
                  <a:pt x="451" y="5"/>
                </a:lnTo>
                <a:lnTo>
                  <a:pt x="472" y="5"/>
                </a:lnTo>
                <a:lnTo>
                  <a:pt x="475" y="5"/>
                </a:lnTo>
                <a:lnTo>
                  <a:pt x="481" y="5"/>
                </a:lnTo>
                <a:lnTo>
                  <a:pt x="491" y="5"/>
                </a:lnTo>
                <a:lnTo>
                  <a:pt x="493" y="5"/>
                </a:lnTo>
                <a:lnTo>
                  <a:pt x="502" y="5"/>
                </a:lnTo>
                <a:lnTo>
                  <a:pt x="511" y="5"/>
                </a:lnTo>
                <a:lnTo>
                  <a:pt x="512" y="5"/>
                </a:lnTo>
                <a:lnTo>
                  <a:pt x="522" y="5"/>
                </a:lnTo>
                <a:lnTo>
                  <a:pt x="529" y="5"/>
                </a:lnTo>
                <a:lnTo>
                  <a:pt x="566" y="4"/>
                </a:lnTo>
                <a:lnTo>
                  <a:pt x="569" y="4"/>
                </a:lnTo>
                <a:lnTo>
                  <a:pt x="585" y="16"/>
                </a:lnTo>
                <a:lnTo>
                  <a:pt x="593" y="16"/>
                </a:lnTo>
                <a:lnTo>
                  <a:pt x="596" y="15"/>
                </a:lnTo>
                <a:lnTo>
                  <a:pt x="601" y="16"/>
                </a:lnTo>
                <a:lnTo>
                  <a:pt x="605" y="22"/>
                </a:lnTo>
                <a:lnTo>
                  <a:pt x="605" y="31"/>
                </a:lnTo>
                <a:lnTo>
                  <a:pt x="596" y="38"/>
                </a:lnTo>
                <a:lnTo>
                  <a:pt x="592" y="44"/>
                </a:lnTo>
                <a:lnTo>
                  <a:pt x="587" y="55"/>
                </a:lnTo>
                <a:lnTo>
                  <a:pt x="592" y="58"/>
                </a:lnTo>
                <a:lnTo>
                  <a:pt x="596" y="63"/>
                </a:lnTo>
                <a:lnTo>
                  <a:pt x="598" y="66"/>
                </a:lnTo>
                <a:lnTo>
                  <a:pt x="607" y="72"/>
                </a:lnTo>
                <a:lnTo>
                  <a:pt x="608" y="81"/>
                </a:lnTo>
                <a:lnTo>
                  <a:pt x="615" y="90"/>
                </a:lnTo>
                <a:lnTo>
                  <a:pt x="618" y="93"/>
                </a:lnTo>
                <a:lnTo>
                  <a:pt x="629" y="94"/>
                </a:lnTo>
                <a:lnTo>
                  <a:pt x="631" y="94"/>
                </a:lnTo>
                <a:lnTo>
                  <a:pt x="631" y="97"/>
                </a:lnTo>
                <a:lnTo>
                  <a:pt x="631" y="98"/>
                </a:lnTo>
                <a:lnTo>
                  <a:pt x="631" y="99"/>
                </a:lnTo>
                <a:lnTo>
                  <a:pt x="631" y="106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reeform 233"/>
          <p:cNvSpPr>
            <a:spLocks/>
          </p:cNvSpPr>
          <p:nvPr/>
        </p:nvSpPr>
        <p:spPr bwMode="auto">
          <a:xfrm>
            <a:off x="4193381" y="3151337"/>
            <a:ext cx="911225" cy="727075"/>
          </a:xfrm>
          <a:custGeom>
            <a:avLst/>
            <a:gdLst>
              <a:gd name="T0" fmla="*/ 2147483647 w 578"/>
              <a:gd name="T1" fmla="*/ 2147483647 h 495"/>
              <a:gd name="T2" fmla="*/ 2147483647 w 578"/>
              <a:gd name="T3" fmla="*/ 2147483647 h 495"/>
              <a:gd name="T4" fmla="*/ 2147483647 w 578"/>
              <a:gd name="T5" fmla="*/ 2147483647 h 495"/>
              <a:gd name="T6" fmla="*/ 2147483647 w 578"/>
              <a:gd name="T7" fmla="*/ 2147483647 h 495"/>
              <a:gd name="T8" fmla="*/ 2147483647 w 578"/>
              <a:gd name="T9" fmla="*/ 0 h 495"/>
              <a:gd name="T10" fmla="*/ 2147483647 w 578"/>
              <a:gd name="T11" fmla="*/ 2147483647 h 495"/>
              <a:gd name="T12" fmla="*/ 2147483647 w 578"/>
              <a:gd name="T13" fmla="*/ 2147483647 h 495"/>
              <a:gd name="T14" fmla="*/ 2147483647 w 578"/>
              <a:gd name="T15" fmla="*/ 2147483647 h 495"/>
              <a:gd name="T16" fmla="*/ 2147483647 w 578"/>
              <a:gd name="T17" fmla="*/ 2147483647 h 495"/>
              <a:gd name="T18" fmla="*/ 2147483647 w 578"/>
              <a:gd name="T19" fmla="*/ 2147483647 h 495"/>
              <a:gd name="T20" fmla="*/ 2147483647 w 578"/>
              <a:gd name="T21" fmla="*/ 2147483647 h 495"/>
              <a:gd name="T22" fmla="*/ 2147483647 w 578"/>
              <a:gd name="T23" fmla="*/ 2147483647 h 495"/>
              <a:gd name="T24" fmla="*/ 2147483647 w 578"/>
              <a:gd name="T25" fmla="*/ 2147483647 h 495"/>
              <a:gd name="T26" fmla="*/ 2147483647 w 578"/>
              <a:gd name="T27" fmla="*/ 2147483647 h 495"/>
              <a:gd name="T28" fmla="*/ 2147483647 w 578"/>
              <a:gd name="T29" fmla="*/ 2147483647 h 495"/>
              <a:gd name="T30" fmla="*/ 2147483647 w 578"/>
              <a:gd name="T31" fmla="*/ 2147483647 h 495"/>
              <a:gd name="T32" fmla="*/ 2147483647 w 578"/>
              <a:gd name="T33" fmla="*/ 2147483647 h 495"/>
              <a:gd name="T34" fmla="*/ 2147483647 w 578"/>
              <a:gd name="T35" fmla="*/ 2147483647 h 495"/>
              <a:gd name="T36" fmla="*/ 2147483647 w 578"/>
              <a:gd name="T37" fmla="*/ 2147483647 h 495"/>
              <a:gd name="T38" fmla="*/ 2147483647 w 578"/>
              <a:gd name="T39" fmla="*/ 2147483647 h 495"/>
              <a:gd name="T40" fmla="*/ 2147483647 w 578"/>
              <a:gd name="T41" fmla="*/ 2147483647 h 495"/>
              <a:gd name="T42" fmla="*/ 2147483647 w 578"/>
              <a:gd name="T43" fmla="*/ 2147483647 h 495"/>
              <a:gd name="T44" fmla="*/ 2147483647 w 578"/>
              <a:gd name="T45" fmla="*/ 2147483647 h 495"/>
              <a:gd name="T46" fmla="*/ 2147483647 w 578"/>
              <a:gd name="T47" fmla="*/ 2147483647 h 495"/>
              <a:gd name="T48" fmla="*/ 2147483647 w 578"/>
              <a:gd name="T49" fmla="*/ 2147483647 h 495"/>
              <a:gd name="T50" fmla="*/ 2147483647 w 578"/>
              <a:gd name="T51" fmla="*/ 2147483647 h 495"/>
              <a:gd name="T52" fmla="*/ 2147483647 w 578"/>
              <a:gd name="T53" fmla="*/ 2147483647 h 495"/>
              <a:gd name="T54" fmla="*/ 2147483647 w 578"/>
              <a:gd name="T55" fmla="*/ 2147483647 h 495"/>
              <a:gd name="T56" fmla="*/ 2147483647 w 578"/>
              <a:gd name="T57" fmla="*/ 2147483647 h 495"/>
              <a:gd name="T58" fmla="*/ 2147483647 w 578"/>
              <a:gd name="T59" fmla="*/ 2147483647 h 495"/>
              <a:gd name="T60" fmla="*/ 2147483647 w 578"/>
              <a:gd name="T61" fmla="*/ 2147483647 h 495"/>
              <a:gd name="T62" fmla="*/ 2147483647 w 578"/>
              <a:gd name="T63" fmla="*/ 2147483647 h 495"/>
              <a:gd name="T64" fmla="*/ 2147483647 w 578"/>
              <a:gd name="T65" fmla="*/ 2147483647 h 495"/>
              <a:gd name="T66" fmla="*/ 2147483647 w 578"/>
              <a:gd name="T67" fmla="*/ 2147483647 h 495"/>
              <a:gd name="T68" fmla="*/ 2147483647 w 578"/>
              <a:gd name="T69" fmla="*/ 2147483647 h 495"/>
              <a:gd name="T70" fmla="*/ 2147483647 w 578"/>
              <a:gd name="T71" fmla="*/ 2147483647 h 495"/>
              <a:gd name="T72" fmla="*/ 2147483647 w 578"/>
              <a:gd name="T73" fmla="*/ 2147483647 h 495"/>
              <a:gd name="T74" fmla="*/ 2147483647 w 578"/>
              <a:gd name="T75" fmla="*/ 2147483647 h 495"/>
              <a:gd name="T76" fmla="*/ 2147483647 w 578"/>
              <a:gd name="T77" fmla="*/ 2147483647 h 495"/>
              <a:gd name="T78" fmla="*/ 2147483647 w 578"/>
              <a:gd name="T79" fmla="*/ 2147483647 h 495"/>
              <a:gd name="T80" fmla="*/ 2147483647 w 578"/>
              <a:gd name="T81" fmla="*/ 2147483647 h 495"/>
              <a:gd name="T82" fmla="*/ 2147483647 w 578"/>
              <a:gd name="T83" fmla="*/ 2147483647 h 495"/>
              <a:gd name="T84" fmla="*/ 2147483647 w 578"/>
              <a:gd name="T85" fmla="*/ 2147483647 h 495"/>
              <a:gd name="T86" fmla="*/ 2147483647 w 578"/>
              <a:gd name="T87" fmla="*/ 2147483647 h 495"/>
              <a:gd name="T88" fmla="*/ 2147483647 w 578"/>
              <a:gd name="T89" fmla="*/ 2147483647 h 495"/>
              <a:gd name="T90" fmla="*/ 2147483647 w 578"/>
              <a:gd name="T91" fmla="*/ 2147483647 h 495"/>
              <a:gd name="T92" fmla="*/ 2147483647 w 578"/>
              <a:gd name="T93" fmla="*/ 2147483647 h 495"/>
              <a:gd name="T94" fmla="*/ 2147483647 w 578"/>
              <a:gd name="T95" fmla="*/ 2147483647 h 495"/>
              <a:gd name="T96" fmla="*/ 2147483647 w 578"/>
              <a:gd name="T97" fmla="*/ 2147483647 h 495"/>
              <a:gd name="T98" fmla="*/ 0 w 578"/>
              <a:gd name="T99" fmla="*/ 2147483647 h 495"/>
              <a:gd name="T100" fmla="*/ 2147483647 w 578"/>
              <a:gd name="T101" fmla="*/ 2147483647 h 495"/>
              <a:gd name="T102" fmla="*/ 2147483647 w 578"/>
              <a:gd name="T103" fmla="*/ 2147483647 h 49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8"/>
              <a:gd name="T157" fmla="*/ 0 h 495"/>
              <a:gd name="T158" fmla="*/ 578 w 578"/>
              <a:gd name="T159" fmla="*/ 495 h 49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8" h="495">
                <a:moveTo>
                  <a:pt x="125" y="13"/>
                </a:moveTo>
                <a:lnTo>
                  <a:pt x="143" y="13"/>
                </a:lnTo>
                <a:lnTo>
                  <a:pt x="145" y="12"/>
                </a:lnTo>
                <a:lnTo>
                  <a:pt x="163" y="11"/>
                </a:lnTo>
                <a:lnTo>
                  <a:pt x="164" y="11"/>
                </a:lnTo>
                <a:lnTo>
                  <a:pt x="181" y="11"/>
                </a:lnTo>
                <a:lnTo>
                  <a:pt x="185" y="11"/>
                </a:lnTo>
                <a:lnTo>
                  <a:pt x="190" y="9"/>
                </a:lnTo>
                <a:lnTo>
                  <a:pt x="195" y="9"/>
                </a:lnTo>
                <a:lnTo>
                  <a:pt x="204" y="9"/>
                </a:lnTo>
                <a:lnTo>
                  <a:pt x="218" y="8"/>
                </a:lnTo>
                <a:lnTo>
                  <a:pt x="226" y="8"/>
                </a:lnTo>
                <a:lnTo>
                  <a:pt x="246" y="6"/>
                </a:lnTo>
                <a:lnTo>
                  <a:pt x="249" y="6"/>
                </a:lnTo>
                <a:lnTo>
                  <a:pt x="254" y="5"/>
                </a:lnTo>
                <a:lnTo>
                  <a:pt x="267" y="4"/>
                </a:lnTo>
                <a:lnTo>
                  <a:pt x="279" y="4"/>
                </a:lnTo>
                <a:lnTo>
                  <a:pt x="286" y="2"/>
                </a:lnTo>
                <a:lnTo>
                  <a:pt x="287" y="2"/>
                </a:lnTo>
                <a:lnTo>
                  <a:pt x="293" y="2"/>
                </a:lnTo>
                <a:lnTo>
                  <a:pt x="303" y="2"/>
                </a:lnTo>
                <a:lnTo>
                  <a:pt x="305" y="2"/>
                </a:lnTo>
                <a:lnTo>
                  <a:pt x="312" y="1"/>
                </a:lnTo>
                <a:lnTo>
                  <a:pt x="329" y="0"/>
                </a:lnTo>
                <a:lnTo>
                  <a:pt x="330" y="1"/>
                </a:lnTo>
                <a:lnTo>
                  <a:pt x="339" y="6"/>
                </a:lnTo>
                <a:lnTo>
                  <a:pt x="348" y="20"/>
                </a:lnTo>
                <a:lnTo>
                  <a:pt x="355" y="23"/>
                </a:lnTo>
                <a:lnTo>
                  <a:pt x="354" y="24"/>
                </a:lnTo>
                <a:lnTo>
                  <a:pt x="350" y="37"/>
                </a:lnTo>
                <a:lnTo>
                  <a:pt x="350" y="42"/>
                </a:lnTo>
                <a:lnTo>
                  <a:pt x="350" y="51"/>
                </a:lnTo>
                <a:lnTo>
                  <a:pt x="354" y="65"/>
                </a:lnTo>
                <a:lnTo>
                  <a:pt x="356" y="70"/>
                </a:lnTo>
                <a:lnTo>
                  <a:pt x="356" y="77"/>
                </a:lnTo>
                <a:lnTo>
                  <a:pt x="363" y="84"/>
                </a:lnTo>
                <a:lnTo>
                  <a:pt x="365" y="89"/>
                </a:lnTo>
                <a:lnTo>
                  <a:pt x="365" y="91"/>
                </a:lnTo>
                <a:lnTo>
                  <a:pt x="369" y="98"/>
                </a:lnTo>
                <a:lnTo>
                  <a:pt x="372" y="99"/>
                </a:lnTo>
                <a:lnTo>
                  <a:pt x="373" y="101"/>
                </a:lnTo>
                <a:lnTo>
                  <a:pt x="381" y="106"/>
                </a:lnTo>
                <a:lnTo>
                  <a:pt x="383" y="112"/>
                </a:lnTo>
                <a:lnTo>
                  <a:pt x="387" y="113"/>
                </a:lnTo>
                <a:lnTo>
                  <a:pt x="397" y="124"/>
                </a:lnTo>
                <a:lnTo>
                  <a:pt x="402" y="127"/>
                </a:lnTo>
                <a:lnTo>
                  <a:pt x="410" y="132"/>
                </a:lnTo>
                <a:lnTo>
                  <a:pt x="419" y="141"/>
                </a:lnTo>
                <a:lnTo>
                  <a:pt x="422" y="145"/>
                </a:lnTo>
                <a:lnTo>
                  <a:pt x="424" y="156"/>
                </a:lnTo>
                <a:lnTo>
                  <a:pt x="426" y="168"/>
                </a:lnTo>
                <a:lnTo>
                  <a:pt x="428" y="175"/>
                </a:lnTo>
                <a:lnTo>
                  <a:pt x="435" y="182"/>
                </a:lnTo>
                <a:lnTo>
                  <a:pt x="438" y="181"/>
                </a:lnTo>
                <a:lnTo>
                  <a:pt x="445" y="171"/>
                </a:lnTo>
                <a:lnTo>
                  <a:pt x="452" y="171"/>
                </a:lnTo>
                <a:lnTo>
                  <a:pt x="456" y="174"/>
                </a:lnTo>
                <a:lnTo>
                  <a:pt x="460" y="174"/>
                </a:lnTo>
                <a:lnTo>
                  <a:pt x="463" y="174"/>
                </a:lnTo>
                <a:lnTo>
                  <a:pt x="474" y="181"/>
                </a:lnTo>
                <a:lnTo>
                  <a:pt x="474" y="186"/>
                </a:lnTo>
                <a:lnTo>
                  <a:pt x="474" y="188"/>
                </a:lnTo>
                <a:lnTo>
                  <a:pt x="471" y="190"/>
                </a:lnTo>
                <a:lnTo>
                  <a:pt x="470" y="193"/>
                </a:lnTo>
                <a:lnTo>
                  <a:pt x="471" y="203"/>
                </a:lnTo>
                <a:lnTo>
                  <a:pt x="471" y="206"/>
                </a:lnTo>
                <a:lnTo>
                  <a:pt x="466" y="215"/>
                </a:lnTo>
                <a:lnTo>
                  <a:pt x="466" y="217"/>
                </a:lnTo>
                <a:lnTo>
                  <a:pt x="464" y="218"/>
                </a:lnTo>
                <a:lnTo>
                  <a:pt x="464" y="221"/>
                </a:lnTo>
                <a:lnTo>
                  <a:pt x="459" y="233"/>
                </a:lnTo>
                <a:lnTo>
                  <a:pt x="459" y="247"/>
                </a:lnTo>
                <a:lnTo>
                  <a:pt x="459" y="251"/>
                </a:lnTo>
                <a:lnTo>
                  <a:pt x="469" y="261"/>
                </a:lnTo>
                <a:lnTo>
                  <a:pt x="470" y="261"/>
                </a:lnTo>
                <a:lnTo>
                  <a:pt x="474" y="264"/>
                </a:lnTo>
                <a:lnTo>
                  <a:pt x="481" y="267"/>
                </a:lnTo>
                <a:lnTo>
                  <a:pt x="492" y="276"/>
                </a:lnTo>
                <a:lnTo>
                  <a:pt x="498" y="286"/>
                </a:lnTo>
                <a:lnTo>
                  <a:pt x="503" y="285"/>
                </a:lnTo>
                <a:lnTo>
                  <a:pt x="509" y="285"/>
                </a:lnTo>
                <a:lnTo>
                  <a:pt x="521" y="293"/>
                </a:lnTo>
                <a:lnTo>
                  <a:pt x="521" y="297"/>
                </a:lnTo>
                <a:lnTo>
                  <a:pt x="536" y="311"/>
                </a:lnTo>
                <a:lnTo>
                  <a:pt x="535" y="316"/>
                </a:lnTo>
                <a:lnTo>
                  <a:pt x="545" y="337"/>
                </a:lnTo>
                <a:lnTo>
                  <a:pt x="543" y="341"/>
                </a:lnTo>
                <a:lnTo>
                  <a:pt x="541" y="341"/>
                </a:lnTo>
                <a:lnTo>
                  <a:pt x="539" y="344"/>
                </a:lnTo>
                <a:lnTo>
                  <a:pt x="541" y="351"/>
                </a:lnTo>
                <a:lnTo>
                  <a:pt x="543" y="351"/>
                </a:lnTo>
                <a:lnTo>
                  <a:pt x="553" y="373"/>
                </a:lnTo>
                <a:lnTo>
                  <a:pt x="559" y="376"/>
                </a:lnTo>
                <a:lnTo>
                  <a:pt x="563" y="377"/>
                </a:lnTo>
                <a:lnTo>
                  <a:pt x="563" y="369"/>
                </a:lnTo>
                <a:lnTo>
                  <a:pt x="571" y="376"/>
                </a:lnTo>
                <a:lnTo>
                  <a:pt x="574" y="377"/>
                </a:lnTo>
                <a:lnTo>
                  <a:pt x="577" y="380"/>
                </a:lnTo>
                <a:lnTo>
                  <a:pt x="577" y="381"/>
                </a:lnTo>
                <a:lnTo>
                  <a:pt x="577" y="387"/>
                </a:lnTo>
                <a:lnTo>
                  <a:pt x="575" y="390"/>
                </a:lnTo>
                <a:lnTo>
                  <a:pt x="577" y="398"/>
                </a:lnTo>
                <a:lnTo>
                  <a:pt x="577" y="402"/>
                </a:lnTo>
                <a:lnTo>
                  <a:pt x="571" y="404"/>
                </a:lnTo>
                <a:lnTo>
                  <a:pt x="574" y="413"/>
                </a:lnTo>
                <a:lnTo>
                  <a:pt x="568" y="424"/>
                </a:lnTo>
                <a:lnTo>
                  <a:pt x="560" y="417"/>
                </a:lnTo>
                <a:lnTo>
                  <a:pt x="557" y="417"/>
                </a:lnTo>
                <a:lnTo>
                  <a:pt x="557" y="419"/>
                </a:lnTo>
                <a:lnTo>
                  <a:pt x="554" y="431"/>
                </a:lnTo>
                <a:lnTo>
                  <a:pt x="547" y="433"/>
                </a:lnTo>
                <a:lnTo>
                  <a:pt x="546" y="424"/>
                </a:lnTo>
                <a:lnTo>
                  <a:pt x="543" y="433"/>
                </a:lnTo>
                <a:lnTo>
                  <a:pt x="547" y="446"/>
                </a:lnTo>
                <a:lnTo>
                  <a:pt x="545" y="451"/>
                </a:lnTo>
                <a:lnTo>
                  <a:pt x="546" y="460"/>
                </a:lnTo>
                <a:lnTo>
                  <a:pt x="532" y="462"/>
                </a:lnTo>
                <a:lnTo>
                  <a:pt x="539" y="467"/>
                </a:lnTo>
                <a:lnTo>
                  <a:pt x="542" y="474"/>
                </a:lnTo>
                <a:lnTo>
                  <a:pt x="541" y="477"/>
                </a:lnTo>
                <a:lnTo>
                  <a:pt x="531" y="488"/>
                </a:lnTo>
                <a:lnTo>
                  <a:pt x="517" y="491"/>
                </a:lnTo>
                <a:lnTo>
                  <a:pt x="511" y="491"/>
                </a:lnTo>
                <a:lnTo>
                  <a:pt x="495" y="492"/>
                </a:lnTo>
                <a:lnTo>
                  <a:pt x="488" y="494"/>
                </a:lnTo>
                <a:lnTo>
                  <a:pt x="484" y="494"/>
                </a:lnTo>
                <a:lnTo>
                  <a:pt x="475" y="494"/>
                </a:lnTo>
                <a:lnTo>
                  <a:pt x="482" y="480"/>
                </a:lnTo>
                <a:lnTo>
                  <a:pt x="485" y="478"/>
                </a:lnTo>
                <a:lnTo>
                  <a:pt x="491" y="470"/>
                </a:lnTo>
                <a:lnTo>
                  <a:pt x="495" y="464"/>
                </a:lnTo>
                <a:lnTo>
                  <a:pt x="491" y="437"/>
                </a:lnTo>
                <a:lnTo>
                  <a:pt x="485" y="438"/>
                </a:lnTo>
                <a:lnTo>
                  <a:pt x="482" y="438"/>
                </a:lnTo>
                <a:lnTo>
                  <a:pt x="478" y="438"/>
                </a:lnTo>
                <a:lnTo>
                  <a:pt x="455" y="440"/>
                </a:lnTo>
                <a:lnTo>
                  <a:pt x="444" y="441"/>
                </a:lnTo>
                <a:lnTo>
                  <a:pt x="442" y="441"/>
                </a:lnTo>
                <a:lnTo>
                  <a:pt x="438" y="441"/>
                </a:lnTo>
                <a:lnTo>
                  <a:pt x="430" y="442"/>
                </a:lnTo>
                <a:lnTo>
                  <a:pt x="419" y="442"/>
                </a:lnTo>
                <a:lnTo>
                  <a:pt x="408" y="444"/>
                </a:lnTo>
                <a:lnTo>
                  <a:pt x="402" y="444"/>
                </a:lnTo>
                <a:lnTo>
                  <a:pt x="399" y="444"/>
                </a:lnTo>
                <a:lnTo>
                  <a:pt x="384" y="445"/>
                </a:lnTo>
                <a:lnTo>
                  <a:pt x="383" y="445"/>
                </a:lnTo>
                <a:lnTo>
                  <a:pt x="380" y="445"/>
                </a:lnTo>
                <a:lnTo>
                  <a:pt x="376" y="446"/>
                </a:lnTo>
                <a:lnTo>
                  <a:pt x="372" y="446"/>
                </a:lnTo>
                <a:lnTo>
                  <a:pt x="362" y="446"/>
                </a:lnTo>
                <a:lnTo>
                  <a:pt x="355" y="446"/>
                </a:lnTo>
                <a:lnTo>
                  <a:pt x="333" y="448"/>
                </a:lnTo>
                <a:lnTo>
                  <a:pt x="323" y="448"/>
                </a:lnTo>
                <a:lnTo>
                  <a:pt x="322" y="448"/>
                </a:lnTo>
                <a:lnTo>
                  <a:pt x="321" y="448"/>
                </a:lnTo>
                <a:lnTo>
                  <a:pt x="301" y="451"/>
                </a:lnTo>
                <a:lnTo>
                  <a:pt x="296" y="451"/>
                </a:lnTo>
                <a:lnTo>
                  <a:pt x="287" y="451"/>
                </a:lnTo>
                <a:lnTo>
                  <a:pt x="271" y="452"/>
                </a:lnTo>
                <a:lnTo>
                  <a:pt x="269" y="452"/>
                </a:lnTo>
                <a:lnTo>
                  <a:pt x="267" y="452"/>
                </a:lnTo>
                <a:lnTo>
                  <a:pt x="260" y="452"/>
                </a:lnTo>
                <a:lnTo>
                  <a:pt x="243" y="453"/>
                </a:lnTo>
                <a:lnTo>
                  <a:pt x="235" y="453"/>
                </a:lnTo>
                <a:lnTo>
                  <a:pt x="222" y="453"/>
                </a:lnTo>
                <a:lnTo>
                  <a:pt x="221" y="453"/>
                </a:lnTo>
                <a:lnTo>
                  <a:pt x="215" y="455"/>
                </a:lnTo>
                <a:lnTo>
                  <a:pt x="210" y="455"/>
                </a:lnTo>
                <a:lnTo>
                  <a:pt x="197" y="455"/>
                </a:lnTo>
                <a:lnTo>
                  <a:pt x="188" y="455"/>
                </a:lnTo>
                <a:lnTo>
                  <a:pt x="179" y="455"/>
                </a:lnTo>
                <a:lnTo>
                  <a:pt x="174" y="456"/>
                </a:lnTo>
                <a:lnTo>
                  <a:pt x="168" y="456"/>
                </a:lnTo>
                <a:lnTo>
                  <a:pt x="161" y="456"/>
                </a:lnTo>
                <a:lnTo>
                  <a:pt x="154" y="458"/>
                </a:lnTo>
                <a:lnTo>
                  <a:pt x="130" y="458"/>
                </a:lnTo>
                <a:lnTo>
                  <a:pt x="118" y="458"/>
                </a:lnTo>
                <a:lnTo>
                  <a:pt x="109" y="458"/>
                </a:lnTo>
                <a:lnTo>
                  <a:pt x="109" y="448"/>
                </a:lnTo>
                <a:lnTo>
                  <a:pt x="109" y="442"/>
                </a:lnTo>
                <a:lnTo>
                  <a:pt x="109" y="440"/>
                </a:lnTo>
                <a:lnTo>
                  <a:pt x="109" y="438"/>
                </a:lnTo>
                <a:lnTo>
                  <a:pt x="107" y="433"/>
                </a:lnTo>
                <a:lnTo>
                  <a:pt x="107" y="430"/>
                </a:lnTo>
                <a:lnTo>
                  <a:pt x="107" y="419"/>
                </a:lnTo>
                <a:lnTo>
                  <a:pt x="107" y="408"/>
                </a:lnTo>
                <a:lnTo>
                  <a:pt x="107" y="404"/>
                </a:lnTo>
                <a:lnTo>
                  <a:pt x="107" y="401"/>
                </a:lnTo>
                <a:lnTo>
                  <a:pt x="107" y="398"/>
                </a:lnTo>
                <a:lnTo>
                  <a:pt x="107" y="394"/>
                </a:lnTo>
                <a:lnTo>
                  <a:pt x="107" y="386"/>
                </a:lnTo>
                <a:lnTo>
                  <a:pt x="106" y="368"/>
                </a:lnTo>
                <a:lnTo>
                  <a:pt x="106" y="363"/>
                </a:lnTo>
                <a:lnTo>
                  <a:pt x="105" y="350"/>
                </a:lnTo>
                <a:lnTo>
                  <a:pt x="105" y="333"/>
                </a:lnTo>
                <a:lnTo>
                  <a:pt x="105" y="330"/>
                </a:lnTo>
                <a:lnTo>
                  <a:pt x="105" y="318"/>
                </a:lnTo>
                <a:lnTo>
                  <a:pt x="105" y="301"/>
                </a:lnTo>
                <a:lnTo>
                  <a:pt x="103" y="290"/>
                </a:lnTo>
                <a:lnTo>
                  <a:pt x="103" y="287"/>
                </a:lnTo>
                <a:lnTo>
                  <a:pt x="103" y="278"/>
                </a:lnTo>
                <a:lnTo>
                  <a:pt x="103" y="268"/>
                </a:lnTo>
                <a:lnTo>
                  <a:pt x="102" y="253"/>
                </a:lnTo>
                <a:lnTo>
                  <a:pt x="102" y="243"/>
                </a:lnTo>
                <a:lnTo>
                  <a:pt x="102" y="240"/>
                </a:lnTo>
                <a:lnTo>
                  <a:pt x="102" y="226"/>
                </a:lnTo>
                <a:lnTo>
                  <a:pt x="102" y="214"/>
                </a:lnTo>
                <a:lnTo>
                  <a:pt x="102" y="213"/>
                </a:lnTo>
                <a:lnTo>
                  <a:pt x="102" y="203"/>
                </a:lnTo>
                <a:lnTo>
                  <a:pt x="101" y="196"/>
                </a:lnTo>
                <a:lnTo>
                  <a:pt x="101" y="188"/>
                </a:lnTo>
                <a:lnTo>
                  <a:pt x="101" y="181"/>
                </a:lnTo>
                <a:lnTo>
                  <a:pt x="101" y="174"/>
                </a:lnTo>
                <a:lnTo>
                  <a:pt x="101" y="172"/>
                </a:lnTo>
                <a:lnTo>
                  <a:pt x="101" y="171"/>
                </a:lnTo>
                <a:lnTo>
                  <a:pt x="101" y="168"/>
                </a:lnTo>
                <a:lnTo>
                  <a:pt x="99" y="168"/>
                </a:lnTo>
                <a:lnTo>
                  <a:pt x="88" y="167"/>
                </a:lnTo>
                <a:lnTo>
                  <a:pt x="85" y="164"/>
                </a:lnTo>
                <a:lnTo>
                  <a:pt x="78" y="156"/>
                </a:lnTo>
                <a:lnTo>
                  <a:pt x="77" y="146"/>
                </a:lnTo>
                <a:lnTo>
                  <a:pt x="69" y="141"/>
                </a:lnTo>
                <a:lnTo>
                  <a:pt x="66" y="138"/>
                </a:lnTo>
                <a:lnTo>
                  <a:pt x="62" y="132"/>
                </a:lnTo>
                <a:lnTo>
                  <a:pt x="58" y="130"/>
                </a:lnTo>
                <a:lnTo>
                  <a:pt x="62" y="119"/>
                </a:lnTo>
                <a:lnTo>
                  <a:pt x="66" y="113"/>
                </a:lnTo>
                <a:lnTo>
                  <a:pt x="76" y="106"/>
                </a:lnTo>
                <a:lnTo>
                  <a:pt x="76" y="96"/>
                </a:lnTo>
                <a:lnTo>
                  <a:pt x="71" y="91"/>
                </a:lnTo>
                <a:lnTo>
                  <a:pt x="66" y="89"/>
                </a:lnTo>
                <a:lnTo>
                  <a:pt x="63" y="91"/>
                </a:lnTo>
                <a:lnTo>
                  <a:pt x="55" y="91"/>
                </a:lnTo>
                <a:lnTo>
                  <a:pt x="40" y="78"/>
                </a:lnTo>
                <a:lnTo>
                  <a:pt x="34" y="76"/>
                </a:lnTo>
                <a:lnTo>
                  <a:pt x="23" y="51"/>
                </a:lnTo>
                <a:lnTo>
                  <a:pt x="19" y="51"/>
                </a:lnTo>
                <a:lnTo>
                  <a:pt x="13" y="45"/>
                </a:lnTo>
                <a:lnTo>
                  <a:pt x="8" y="19"/>
                </a:lnTo>
                <a:lnTo>
                  <a:pt x="5" y="23"/>
                </a:lnTo>
                <a:lnTo>
                  <a:pt x="2" y="23"/>
                </a:lnTo>
                <a:lnTo>
                  <a:pt x="0" y="16"/>
                </a:lnTo>
                <a:lnTo>
                  <a:pt x="1" y="16"/>
                </a:lnTo>
                <a:lnTo>
                  <a:pt x="2" y="16"/>
                </a:lnTo>
                <a:lnTo>
                  <a:pt x="22" y="16"/>
                </a:lnTo>
                <a:lnTo>
                  <a:pt x="33" y="16"/>
                </a:lnTo>
                <a:lnTo>
                  <a:pt x="42" y="16"/>
                </a:lnTo>
                <a:lnTo>
                  <a:pt x="47" y="16"/>
                </a:lnTo>
                <a:lnTo>
                  <a:pt x="63" y="15"/>
                </a:lnTo>
                <a:lnTo>
                  <a:pt x="70" y="15"/>
                </a:lnTo>
                <a:lnTo>
                  <a:pt x="84" y="15"/>
                </a:lnTo>
                <a:lnTo>
                  <a:pt x="92" y="15"/>
                </a:lnTo>
                <a:lnTo>
                  <a:pt x="103" y="15"/>
                </a:lnTo>
                <a:lnTo>
                  <a:pt x="106" y="13"/>
                </a:lnTo>
                <a:lnTo>
                  <a:pt x="124" y="13"/>
                </a:lnTo>
                <a:lnTo>
                  <a:pt x="125" y="13"/>
                </a:lnTo>
              </a:path>
            </a:pathLst>
          </a:custGeom>
          <a:solidFill>
            <a:srgbClr val="D0DFE4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32"/>
          <p:cNvSpPr>
            <a:spLocks/>
          </p:cNvSpPr>
          <p:nvPr/>
        </p:nvSpPr>
        <p:spPr bwMode="auto">
          <a:xfrm>
            <a:off x="3995530" y="1775387"/>
            <a:ext cx="896937" cy="935038"/>
          </a:xfrm>
          <a:custGeom>
            <a:avLst/>
            <a:gdLst>
              <a:gd name="T0" fmla="*/ 2147483647 w 568"/>
              <a:gd name="T1" fmla="*/ 2147483647 h 635"/>
              <a:gd name="T2" fmla="*/ 2147483647 w 568"/>
              <a:gd name="T3" fmla="*/ 2147483647 h 635"/>
              <a:gd name="T4" fmla="*/ 2147483647 w 568"/>
              <a:gd name="T5" fmla="*/ 2147483647 h 635"/>
              <a:gd name="T6" fmla="*/ 2147483647 w 568"/>
              <a:gd name="T7" fmla="*/ 2147483647 h 635"/>
              <a:gd name="T8" fmla="*/ 2147483647 w 568"/>
              <a:gd name="T9" fmla="*/ 2147483647 h 635"/>
              <a:gd name="T10" fmla="*/ 2147483647 w 568"/>
              <a:gd name="T11" fmla="*/ 2147483647 h 635"/>
              <a:gd name="T12" fmla="*/ 2147483647 w 568"/>
              <a:gd name="T13" fmla="*/ 2147483647 h 635"/>
              <a:gd name="T14" fmla="*/ 2147483647 w 568"/>
              <a:gd name="T15" fmla="*/ 2147483647 h 635"/>
              <a:gd name="T16" fmla="*/ 2147483647 w 568"/>
              <a:gd name="T17" fmla="*/ 2147483647 h 635"/>
              <a:gd name="T18" fmla="*/ 2147483647 w 568"/>
              <a:gd name="T19" fmla="*/ 2147483647 h 635"/>
              <a:gd name="T20" fmla="*/ 2147483647 w 568"/>
              <a:gd name="T21" fmla="*/ 2147483647 h 635"/>
              <a:gd name="T22" fmla="*/ 2147483647 w 568"/>
              <a:gd name="T23" fmla="*/ 2147483647 h 635"/>
              <a:gd name="T24" fmla="*/ 2147483647 w 568"/>
              <a:gd name="T25" fmla="*/ 2147483647 h 635"/>
              <a:gd name="T26" fmla="*/ 2147483647 w 568"/>
              <a:gd name="T27" fmla="*/ 2147483647 h 635"/>
              <a:gd name="T28" fmla="*/ 2147483647 w 568"/>
              <a:gd name="T29" fmla="*/ 2147483647 h 635"/>
              <a:gd name="T30" fmla="*/ 2147483647 w 568"/>
              <a:gd name="T31" fmla="*/ 2147483647 h 635"/>
              <a:gd name="T32" fmla="*/ 2147483647 w 568"/>
              <a:gd name="T33" fmla="*/ 2147483647 h 635"/>
              <a:gd name="T34" fmla="*/ 2147483647 w 568"/>
              <a:gd name="T35" fmla="*/ 2147483647 h 635"/>
              <a:gd name="T36" fmla="*/ 2147483647 w 568"/>
              <a:gd name="T37" fmla="*/ 2147483647 h 635"/>
              <a:gd name="T38" fmla="*/ 2147483647 w 568"/>
              <a:gd name="T39" fmla="*/ 2147483647 h 635"/>
              <a:gd name="T40" fmla="*/ 2147483647 w 568"/>
              <a:gd name="T41" fmla="*/ 2147483647 h 635"/>
              <a:gd name="T42" fmla="*/ 2147483647 w 568"/>
              <a:gd name="T43" fmla="*/ 2147483647 h 635"/>
              <a:gd name="T44" fmla="*/ 2147483647 w 568"/>
              <a:gd name="T45" fmla="*/ 2147483647 h 635"/>
              <a:gd name="T46" fmla="*/ 2147483647 w 568"/>
              <a:gd name="T47" fmla="*/ 2147483647 h 635"/>
              <a:gd name="T48" fmla="*/ 2147483647 w 568"/>
              <a:gd name="T49" fmla="*/ 2147483647 h 635"/>
              <a:gd name="T50" fmla="*/ 2147483647 w 568"/>
              <a:gd name="T51" fmla="*/ 2147483647 h 635"/>
              <a:gd name="T52" fmla="*/ 2147483647 w 568"/>
              <a:gd name="T53" fmla="*/ 2147483647 h 635"/>
              <a:gd name="T54" fmla="*/ 2147483647 w 568"/>
              <a:gd name="T55" fmla="*/ 2147483647 h 635"/>
              <a:gd name="T56" fmla="*/ 2147483647 w 568"/>
              <a:gd name="T57" fmla="*/ 2147483647 h 635"/>
              <a:gd name="T58" fmla="*/ 2147483647 w 568"/>
              <a:gd name="T59" fmla="*/ 2147483647 h 635"/>
              <a:gd name="T60" fmla="*/ 2147483647 w 568"/>
              <a:gd name="T61" fmla="*/ 2147483647 h 635"/>
              <a:gd name="T62" fmla="*/ 2147483647 w 568"/>
              <a:gd name="T63" fmla="*/ 2147483647 h 635"/>
              <a:gd name="T64" fmla="*/ 2147483647 w 568"/>
              <a:gd name="T65" fmla="*/ 2147483647 h 635"/>
              <a:gd name="T66" fmla="*/ 2147483647 w 568"/>
              <a:gd name="T67" fmla="*/ 2147483647 h 635"/>
              <a:gd name="T68" fmla="*/ 2147483647 w 568"/>
              <a:gd name="T69" fmla="*/ 2147483647 h 635"/>
              <a:gd name="T70" fmla="*/ 2147483647 w 568"/>
              <a:gd name="T71" fmla="*/ 2147483647 h 635"/>
              <a:gd name="T72" fmla="*/ 2147483647 w 568"/>
              <a:gd name="T73" fmla="*/ 2147483647 h 635"/>
              <a:gd name="T74" fmla="*/ 2147483647 w 568"/>
              <a:gd name="T75" fmla="*/ 2147483647 h 635"/>
              <a:gd name="T76" fmla="*/ 2147483647 w 568"/>
              <a:gd name="T77" fmla="*/ 2147483647 h 635"/>
              <a:gd name="T78" fmla="*/ 2147483647 w 568"/>
              <a:gd name="T79" fmla="*/ 2147483647 h 635"/>
              <a:gd name="T80" fmla="*/ 2147483647 w 568"/>
              <a:gd name="T81" fmla="*/ 2147483647 h 635"/>
              <a:gd name="T82" fmla="*/ 2147483647 w 568"/>
              <a:gd name="T83" fmla="*/ 2147483647 h 635"/>
              <a:gd name="T84" fmla="*/ 2147483647 w 568"/>
              <a:gd name="T85" fmla="*/ 2147483647 h 635"/>
              <a:gd name="T86" fmla="*/ 2147483647 w 568"/>
              <a:gd name="T87" fmla="*/ 2147483647 h 635"/>
              <a:gd name="T88" fmla="*/ 2147483647 w 568"/>
              <a:gd name="T89" fmla="*/ 2147483647 h 635"/>
              <a:gd name="T90" fmla="*/ 2147483647 w 568"/>
              <a:gd name="T91" fmla="*/ 2147483647 h 635"/>
              <a:gd name="T92" fmla="*/ 2147483647 w 568"/>
              <a:gd name="T93" fmla="*/ 2147483647 h 635"/>
              <a:gd name="T94" fmla="*/ 2147483647 w 568"/>
              <a:gd name="T95" fmla="*/ 2147483647 h 6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8"/>
              <a:gd name="T145" fmla="*/ 0 h 635"/>
              <a:gd name="T146" fmla="*/ 568 w 568"/>
              <a:gd name="T147" fmla="*/ 635 h 63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8" h="635">
                <a:moveTo>
                  <a:pt x="63" y="492"/>
                </a:moveTo>
                <a:lnTo>
                  <a:pt x="63" y="474"/>
                </a:lnTo>
                <a:lnTo>
                  <a:pt x="62" y="442"/>
                </a:lnTo>
                <a:lnTo>
                  <a:pt x="60" y="435"/>
                </a:lnTo>
                <a:lnTo>
                  <a:pt x="58" y="431"/>
                </a:lnTo>
                <a:lnTo>
                  <a:pt x="48" y="427"/>
                </a:lnTo>
                <a:lnTo>
                  <a:pt x="31" y="407"/>
                </a:lnTo>
                <a:lnTo>
                  <a:pt x="31" y="405"/>
                </a:lnTo>
                <a:lnTo>
                  <a:pt x="47" y="391"/>
                </a:lnTo>
                <a:lnTo>
                  <a:pt x="52" y="370"/>
                </a:lnTo>
                <a:lnTo>
                  <a:pt x="51" y="363"/>
                </a:lnTo>
                <a:lnTo>
                  <a:pt x="51" y="360"/>
                </a:lnTo>
                <a:lnTo>
                  <a:pt x="51" y="362"/>
                </a:lnTo>
                <a:lnTo>
                  <a:pt x="47" y="326"/>
                </a:lnTo>
                <a:lnTo>
                  <a:pt x="38" y="310"/>
                </a:lnTo>
                <a:lnTo>
                  <a:pt x="36" y="296"/>
                </a:lnTo>
                <a:lnTo>
                  <a:pt x="34" y="296"/>
                </a:lnTo>
                <a:lnTo>
                  <a:pt x="34" y="270"/>
                </a:lnTo>
                <a:lnTo>
                  <a:pt x="31" y="256"/>
                </a:lnTo>
                <a:lnTo>
                  <a:pt x="30" y="240"/>
                </a:lnTo>
                <a:lnTo>
                  <a:pt x="30" y="237"/>
                </a:lnTo>
                <a:lnTo>
                  <a:pt x="30" y="231"/>
                </a:lnTo>
                <a:lnTo>
                  <a:pt x="30" y="221"/>
                </a:lnTo>
                <a:lnTo>
                  <a:pt x="30" y="220"/>
                </a:lnTo>
                <a:lnTo>
                  <a:pt x="29" y="217"/>
                </a:lnTo>
                <a:lnTo>
                  <a:pt x="30" y="216"/>
                </a:lnTo>
                <a:lnTo>
                  <a:pt x="29" y="203"/>
                </a:lnTo>
                <a:lnTo>
                  <a:pt x="29" y="202"/>
                </a:lnTo>
                <a:lnTo>
                  <a:pt x="27" y="190"/>
                </a:lnTo>
                <a:lnTo>
                  <a:pt x="26" y="184"/>
                </a:lnTo>
                <a:lnTo>
                  <a:pt x="15" y="163"/>
                </a:lnTo>
                <a:lnTo>
                  <a:pt x="8" y="133"/>
                </a:lnTo>
                <a:lnTo>
                  <a:pt x="5" y="131"/>
                </a:lnTo>
                <a:lnTo>
                  <a:pt x="6" y="129"/>
                </a:lnTo>
                <a:lnTo>
                  <a:pt x="8" y="127"/>
                </a:lnTo>
                <a:lnTo>
                  <a:pt x="6" y="105"/>
                </a:lnTo>
                <a:lnTo>
                  <a:pt x="5" y="92"/>
                </a:lnTo>
                <a:lnTo>
                  <a:pt x="2" y="58"/>
                </a:lnTo>
                <a:lnTo>
                  <a:pt x="4" y="56"/>
                </a:lnTo>
                <a:lnTo>
                  <a:pt x="0" y="43"/>
                </a:lnTo>
                <a:lnTo>
                  <a:pt x="59" y="43"/>
                </a:lnTo>
                <a:lnTo>
                  <a:pt x="138" y="41"/>
                </a:lnTo>
                <a:lnTo>
                  <a:pt x="149" y="40"/>
                </a:lnTo>
                <a:lnTo>
                  <a:pt x="149" y="0"/>
                </a:lnTo>
                <a:lnTo>
                  <a:pt x="163" y="1"/>
                </a:lnTo>
                <a:lnTo>
                  <a:pt x="173" y="5"/>
                </a:lnTo>
                <a:lnTo>
                  <a:pt x="184" y="62"/>
                </a:lnTo>
                <a:lnTo>
                  <a:pt x="192" y="69"/>
                </a:lnTo>
                <a:lnTo>
                  <a:pt x="203" y="70"/>
                </a:lnTo>
                <a:lnTo>
                  <a:pt x="216" y="70"/>
                </a:lnTo>
                <a:lnTo>
                  <a:pt x="217" y="74"/>
                </a:lnTo>
                <a:lnTo>
                  <a:pt x="246" y="76"/>
                </a:lnTo>
                <a:lnTo>
                  <a:pt x="250" y="88"/>
                </a:lnTo>
                <a:lnTo>
                  <a:pt x="268" y="87"/>
                </a:lnTo>
                <a:lnTo>
                  <a:pt x="275" y="83"/>
                </a:lnTo>
                <a:lnTo>
                  <a:pt x="274" y="80"/>
                </a:lnTo>
                <a:lnTo>
                  <a:pt x="292" y="73"/>
                </a:lnTo>
                <a:lnTo>
                  <a:pt x="302" y="74"/>
                </a:lnTo>
                <a:lnTo>
                  <a:pt x="311" y="73"/>
                </a:lnTo>
                <a:lnTo>
                  <a:pt x="328" y="83"/>
                </a:lnTo>
                <a:lnTo>
                  <a:pt x="335" y="81"/>
                </a:lnTo>
                <a:lnTo>
                  <a:pt x="336" y="92"/>
                </a:lnTo>
                <a:lnTo>
                  <a:pt x="346" y="92"/>
                </a:lnTo>
                <a:lnTo>
                  <a:pt x="356" y="115"/>
                </a:lnTo>
                <a:lnTo>
                  <a:pt x="363" y="110"/>
                </a:lnTo>
                <a:lnTo>
                  <a:pt x="361" y="102"/>
                </a:lnTo>
                <a:lnTo>
                  <a:pt x="377" y="99"/>
                </a:lnTo>
                <a:lnTo>
                  <a:pt x="382" y="102"/>
                </a:lnTo>
                <a:lnTo>
                  <a:pt x="385" y="110"/>
                </a:lnTo>
                <a:lnTo>
                  <a:pt x="399" y="115"/>
                </a:lnTo>
                <a:lnTo>
                  <a:pt x="421" y="127"/>
                </a:lnTo>
                <a:lnTo>
                  <a:pt x="438" y="126"/>
                </a:lnTo>
                <a:lnTo>
                  <a:pt x="454" y="112"/>
                </a:lnTo>
                <a:lnTo>
                  <a:pt x="468" y="105"/>
                </a:lnTo>
                <a:lnTo>
                  <a:pt x="475" y="120"/>
                </a:lnTo>
                <a:lnTo>
                  <a:pt x="485" y="119"/>
                </a:lnTo>
                <a:lnTo>
                  <a:pt x="506" y="119"/>
                </a:lnTo>
                <a:lnTo>
                  <a:pt x="519" y="116"/>
                </a:lnTo>
                <a:lnTo>
                  <a:pt x="540" y="127"/>
                </a:lnTo>
                <a:lnTo>
                  <a:pt x="550" y="123"/>
                </a:lnTo>
                <a:lnTo>
                  <a:pt x="567" y="123"/>
                </a:lnTo>
                <a:lnTo>
                  <a:pt x="532" y="145"/>
                </a:lnTo>
                <a:lnTo>
                  <a:pt x="497" y="160"/>
                </a:lnTo>
                <a:lnTo>
                  <a:pt x="479" y="172"/>
                </a:lnTo>
                <a:lnTo>
                  <a:pt x="461" y="190"/>
                </a:lnTo>
                <a:lnTo>
                  <a:pt x="445" y="209"/>
                </a:lnTo>
                <a:lnTo>
                  <a:pt x="436" y="220"/>
                </a:lnTo>
                <a:lnTo>
                  <a:pt x="407" y="249"/>
                </a:lnTo>
                <a:lnTo>
                  <a:pt x="392" y="260"/>
                </a:lnTo>
                <a:lnTo>
                  <a:pt x="388" y="270"/>
                </a:lnTo>
                <a:lnTo>
                  <a:pt x="392" y="274"/>
                </a:lnTo>
                <a:lnTo>
                  <a:pt x="386" y="270"/>
                </a:lnTo>
                <a:lnTo>
                  <a:pt x="375" y="281"/>
                </a:lnTo>
                <a:lnTo>
                  <a:pt x="371" y="281"/>
                </a:lnTo>
                <a:lnTo>
                  <a:pt x="371" y="285"/>
                </a:lnTo>
                <a:lnTo>
                  <a:pt x="372" y="298"/>
                </a:lnTo>
                <a:lnTo>
                  <a:pt x="372" y="307"/>
                </a:lnTo>
                <a:lnTo>
                  <a:pt x="374" y="335"/>
                </a:lnTo>
                <a:lnTo>
                  <a:pt x="375" y="344"/>
                </a:lnTo>
                <a:lnTo>
                  <a:pt x="342" y="371"/>
                </a:lnTo>
                <a:lnTo>
                  <a:pt x="335" y="384"/>
                </a:lnTo>
                <a:lnTo>
                  <a:pt x="332" y="393"/>
                </a:lnTo>
                <a:lnTo>
                  <a:pt x="343" y="402"/>
                </a:lnTo>
                <a:lnTo>
                  <a:pt x="346" y="407"/>
                </a:lnTo>
                <a:lnTo>
                  <a:pt x="345" y="430"/>
                </a:lnTo>
                <a:lnTo>
                  <a:pt x="345" y="435"/>
                </a:lnTo>
                <a:lnTo>
                  <a:pt x="345" y="438"/>
                </a:lnTo>
                <a:lnTo>
                  <a:pt x="345" y="439"/>
                </a:lnTo>
                <a:lnTo>
                  <a:pt x="346" y="448"/>
                </a:lnTo>
                <a:lnTo>
                  <a:pt x="345" y="461"/>
                </a:lnTo>
                <a:lnTo>
                  <a:pt x="346" y="475"/>
                </a:lnTo>
                <a:lnTo>
                  <a:pt x="345" y="489"/>
                </a:lnTo>
                <a:lnTo>
                  <a:pt x="349" y="492"/>
                </a:lnTo>
                <a:lnTo>
                  <a:pt x="352" y="495"/>
                </a:lnTo>
                <a:lnTo>
                  <a:pt x="368" y="507"/>
                </a:lnTo>
                <a:lnTo>
                  <a:pt x="382" y="509"/>
                </a:lnTo>
                <a:lnTo>
                  <a:pt x="382" y="510"/>
                </a:lnTo>
                <a:lnTo>
                  <a:pt x="384" y="514"/>
                </a:lnTo>
                <a:lnTo>
                  <a:pt x="389" y="518"/>
                </a:lnTo>
                <a:lnTo>
                  <a:pt x="390" y="520"/>
                </a:lnTo>
                <a:lnTo>
                  <a:pt x="397" y="521"/>
                </a:lnTo>
                <a:lnTo>
                  <a:pt x="402" y="523"/>
                </a:lnTo>
                <a:lnTo>
                  <a:pt x="408" y="525"/>
                </a:lnTo>
                <a:lnTo>
                  <a:pt x="418" y="539"/>
                </a:lnTo>
                <a:lnTo>
                  <a:pt x="421" y="545"/>
                </a:lnTo>
                <a:lnTo>
                  <a:pt x="432" y="552"/>
                </a:lnTo>
                <a:lnTo>
                  <a:pt x="439" y="559"/>
                </a:lnTo>
                <a:lnTo>
                  <a:pt x="445" y="561"/>
                </a:lnTo>
                <a:lnTo>
                  <a:pt x="449" y="561"/>
                </a:lnTo>
                <a:lnTo>
                  <a:pt x="454" y="564"/>
                </a:lnTo>
                <a:lnTo>
                  <a:pt x="454" y="566"/>
                </a:lnTo>
                <a:lnTo>
                  <a:pt x="458" y="570"/>
                </a:lnTo>
                <a:lnTo>
                  <a:pt x="465" y="578"/>
                </a:lnTo>
                <a:lnTo>
                  <a:pt x="467" y="579"/>
                </a:lnTo>
                <a:lnTo>
                  <a:pt x="471" y="586"/>
                </a:lnTo>
                <a:lnTo>
                  <a:pt x="471" y="589"/>
                </a:lnTo>
                <a:lnTo>
                  <a:pt x="469" y="592"/>
                </a:lnTo>
                <a:lnTo>
                  <a:pt x="469" y="604"/>
                </a:lnTo>
                <a:lnTo>
                  <a:pt x="472" y="607"/>
                </a:lnTo>
                <a:lnTo>
                  <a:pt x="475" y="615"/>
                </a:lnTo>
                <a:lnTo>
                  <a:pt x="472" y="617"/>
                </a:lnTo>
                <a:lnTo>
                  <a:pt x="465" y="617"/>
                </a:lnTo>
                <a:lnTo>
                  <a:pt x="445" y="618"/>
                </a:lnTo>
                <a:lnTo>
                  <a:pt x="443" y="618"/>
                </a:lnTo>
                <a:lnTo>
                  <a:pt x="435" y="618"/>
                </a:lnTo>
                <a:lnTo>
                  <a:pt x="407" y="621"/>
                </a:lnTo>
                <a:lnTo>
                  <a:pt x="378" y="622"/>
                </a:lnTo>
                <a:lnTo>
                  <a:pt x="371" y="622"/>
                </a:lnTo>
                <a:lnTo>
                  <a:pt x="335" y="625"/>
                </a:lnTo>
                <a:lnTo>
                  <a:pt x="334" y="625"/>
                </a:lnTo>
                <a:lnTo>
                  <a:pt x="331" y="625"/>
                </a:lnTo>
                <a:lnTo>
                  <a:pt x="306" y="625"/>
                </a:lnTo>
                <a:lnTo>
                  <a:pt x="303" y="627"/>
                </a:lnTo>
                <a:lnTo>
                  <a:pt x="296" y="627"/>
                </a:lnTo>
                <a:lnTo>
                  <a:pt x="285" y="627"/>
                </a:lnTo>
                <a:lnTo>
                  <a:pt x="268" y="628"/>
                </a:lnTo>
                <a:lnTo>
                  <a:pt x="267" y="628"/>
                </a:lnTo>
                <a:lnTo>
                  <a:pt x="259" y="628"/>
                </a:lnTo>
                <a:lnTo>
                  <a:pt x="256" y="628"/>
                </a:lnTo>
                <a:lnTo>
                  <a:pt x="237" y="629"/>
                </a:lnTo>
                <a:lnTo>
                  <a:pt x="227" y="629"/>
                </a:lnTo>
                <a:lnTo>
                  <a:pt x="223" y="629"/>
                </a:lnTo>
                <a:lnTo>
                  <a:pt x="206" y="629"/>
                </a:lnTo>
                <a:lnTo>
                  <a:pt x="198" y="629"/>
                </a:lnTo>
                <a:lnTo>
                  <a:pt x="189" y="629"/>
                </a:lnTo>
                <a:lnTo>
                  <a:pt x="188" y="629"/>
                </a:lnTo>
                <a:lnTo>
                  <a:pt x="185" y="629"/>
                </a:lnTo>
                <a:lnTo>
                  <a:pt x="169" y="631"/>
                </a:lnTo>
                <a:lnTo>
                  <a:pt x="159" y="631"/>
                </a:lnTo>
                <a:lnTo>
                  <a:pt x="149" y="632"/>
                </a:lnTo>
                <a:lnTo>
                  <a:pt x="144" y="632"/>
                </a:lnTo>
                <a:lnTo>
                  <a:pt x="123" y="632"/>
                </a:lnTo>
                <a:lnTo>
                  <a:pt x="120" y="632"/>
                </a:lnTo>
                <a:lnTo>
                  <a:pt x="110" y="632"/>
                </a:lnTo>
                <a:lnTo>
                  <a:pt x="106" y="632"/>
                </a:lnTo>
                <a:lnTo>
                  <a:pt x="101" y="632"/>
                </a:lnTo>
                <a:lnTo>
                  <a:pt x="97" y="632"/>
                </a:lnTo>
                <a:lnTo>
                  <a:pt x="80" y="632"/>
                </a:lnTo>
                <a:lnTo>
                  <a:pt x="70" y="634"/>
                </a:lnTo>
                <a:lnTo>
                  <a:pt x="65" y="634"/>
                </a:lnTo>
                <a:lnTo>
                  <a:pt x="65" y="620"/>
                </a:lnTo>
                <a:lnTo>
                  <a:pt x="65" y="606"/>
                </a:lnTo>
                <a:lnTo>
                  <a:pt x="65" y="595"/>
                </a:lnTo>
                <a:lnTo>
                  <a:pt x="63" y="579"/>
                </a:lnTo>
                <a:lnTo>
                  <a:pt x="63" y="566"/>
                </a:lnTo>
                <a:lnTo>
                  <a:pt x="63" y="557"/>
                </a:lnTo>
                <a:lnTo>
                  <a:pt x="63" y="521"/>
                </a:lnTo>
                <a:lnTo>
                  <a:pt x="63" y="511"/>
                </a:lnTo>
                <a:lnTo>
                  <a:pt x="63" y="492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234"/>
          <p:cNvSpPr>
            <a:spLocks/>
          </p:cNvSpPr>
          <p:nvPr/>
        </p:nvSpPr>
        <p:spPr bwMode="auto">
          <a:xfrm>
            <a:off x="3178175" y="1828800"/>
            <a:ext cx="900113" cy="503238"/>
          </a:xfrm>
          <a:custGeom>
            <a:avLst/>
            <a:gdLst>
              <a:gd name="T0" fmla="*/ 2147483647 w 569"/>
              <a:gd name="T1" fmla="*/ 2147483647 h 343"/>
              <a:gd name="T2" fmla="*/ 2147483647 w 569"/>
              <a:gd name="T3" fmla="*/ 2147483647 h 343"/>
              <a:gd name="T4" fmla="*/ 2147483647 w 569"/>
              <a:gd name="T5" fmla="*/ 2147483647 h 343"/>
              <a:gd name="T6" fmla="*/ 2147483647 w 569"/>
              <a:gd name="T7" fmla="*/ 2147483647 h 343"/>
              <a:gd name="T8" fmla="*/ 2147483647 w 569"/>
              <a:gd name="T9" fmla="*/ 2147483647 h 343"/>
              <a:gd name="T10" fmla="*/ 2147483647 w 569"/>
              <a:gd name="T11" fmla="*/ 2147483647 h 343"/>
              <a:gd name="T12" fmla="*/ 2147483647 w 569"/>
              <a:gd name="T13" fmla="*/ 2147483647 h 343"/>
              <a:gd name="T14" fmla="*/ 2147483647 w 569"/>
              <a:gd name="T15" fmla="*/ 2147483647 h 343"/>
              <a:gd name="T16" fmla="*/ 2147483647 w 569"/>
              <a:gd name="T17" fmla="*/ 2147483647 h 343"/>
              <a:gd name="T18" fmla="*/ 2147483647 w 569"/>
              <a:gd name="T19" fmla="*/ 2147483647 h 343"/>
              <a:gd name="T20" fmla="*/ 2147483647 w 569"/>
              <a:gd name="T21" fmla="*/ 2147483647 h 343"/>
              <a:gd name="T22" fmla="*/ 2147483647 w 569"/>
              <a:gd name="T23" fmla="*/ 2147483647 h 343"/>
              <a:gd name="T24" fmla="*/ 2147483647 w 569"/>
              <a:gd name="T25" fmla="*/ 2147483647 h 343"/>
              <a:gd name="T26" fmla="*/ 2147483647 w 569"/>
              <a:gd name="T27" fmla="*/ 2147483647 h 343"/>
              <a:gd name="T28" fmla="*/ 2147483647 w 569"/>
              <a:gd name="T29" fmla="*/ 2147483647 h 343"/>
              <a:gd name="T30" fmla="*/ 2147483647 w 569"/>
              <a:gd name="T31" fmla="*/ 2147483647 h 343"/>
              <a:gd name="T32" fmla="*/ 2147483647 w 569"/>
              <a:gd name="T33" fmla="*/ 2147483647 h 343"/>
              <a:gd name="T34" fmla="*/ 2147483647 w 569"/>
              <a:gd name="T35" fmla="*/ 2147483647 h 343"/>
              <a:gd name="T36" fmla="*/ 2147483647 w 569"/>
              <a:gd name="T37" fmla="*/ 2147483647 h 343"/>
              <a:gd name="T38" fmla="*/ 2147483647 w 569"/>
              <a:gd name="T39" fmla="*/ 2147483647 h 343"/>
              <a:gd name="T40" fmla="*/ 2147483647 w 569"/>
              <a:gd name="T41" fmla="*/ 2147483647 h 343"/>
              <a:gd name="T42" fmla="*/ 2147483647 w 569"/>
              <a:gd name="T43" fmla="*/ 2147483647 h 343"/>
              <a:gd name="T44" fmla="*/ 2147483647 w 569"/>
              <a:gd name="T45" fmla="*/ 2147483647 h 343"/>
              <a:gd name="T46" fmla="*/ 2147483647 w 569"/>
              <a:gd name="T47" fmla="*/ 2147483647 h 343"/>
              <a:gd name="T48" fmla="*/ 2147483647 w 569"/>
              <a:gd name="T49" fmla="*/ 2147483647 h 343"/>
              <a:gd name="T50" fmla="*/ 2147483647 w 569"/>
              <a:gd name="T51" fmla="*/ 2147483647 h 343"/>
              <a:gd name="T52" fmla="*/ 2147483647 w 569"/>
              <a:gd name="T53" fmla="*/ 2147483647 h 343"/>
              <a:gd name="T54" fmla="*/ 2147483647 w 569"/>
              <a:gd name="T55" fmla="*/ 2147483647 h 343"/>
              <a:gd name="T56" fmla="*/ 2147483647 w 569"/>
              <a:gd name="T57" fmla="*/ 2147483647 h 343"/>
              <a:gd name="T58" fmla="*/ 2147483647 w 569"/>
              <a:gd name="T59" fmla="*/ 2147483647 h 343"/>
              <a:gd name="T60" fmla="*/ 2147483647 w 569"/>
              <a:gd name="T61" fmla="*/ 2147483647 h 343"/>
              <a:gd name="T62" fmla="*/ 2147483647 w 569"/>
              <a:gd name="T63" fmla="*/ 2147483647 h 343"/>
              <a:gd name="T64" fmla="*/ 2147483647 w 569"/>
              <a:gd name="T65" fmla="*/ 2147483647 h 343"/>
              <a:gd name="T66" fmla="*/ 2147483647 w 569"/>
              <a:gd name="T67" fmla="*/ 2147483647 h 343"/>
              <a:gd name="T68" fmla="*/ 2147483647 w 569"/>
              <a:gd name="T69" fmla="*/ 2147483647 h 343"/>
              <a:gd name="T70" fmla="*/ 2147483647 w 569"/>
              <a:gd name="T71" fmla="*/ 2147483647 h 343"/>
              <a:gd name="T72" fmla="*/ 2147483647 w 569"/>
              <a:gd name="T73" fmla="*/ 2147483647 h 343"/>
              <a:gd name="T74" fmla="*/ 2147483647 w 569"/>
              <a:gd name="T75" fmla="*/ 2147483647 h 343"/>
              <a:gd name="T76" fmla="*/ 2147483647 w 569"/>
              <a:gd name="T77" fmla="*/ 2147483647 h 343"/>
              <a:gd name="T78" fmla="*/ 2147483647 w 569"/>
              <a:gd name="T79" fmla="*/ 2147483647 h 343"/>
              <a:gd name="T80" fmla="*/ 2147483647 w 569"/>
              <a:gd name="T81" fmla="*/ 2147483647 h 343"/>
              <a:gd name="T82" fmla="*/ 2147483647 w 569"/>
              <a:gd name="T83" fmla="*/ 2147483647 h 343"/>
              <a:gd name="T84" fmla="*/ 2147483647 w 569"/>
              <a:gd name="T85" fmla="*/ 2147483647 h 343"/>
              <a:gd name="T86" fmla="*/ 2147483647 w 569"/>
              <a:gd name="T87" fmla="*/ 2147483647 h 343"/>
              <a:gd name="T88" fmla="*/ 2147483647 w 569"/>
              <a:gd name="T89" fmla="*/ 2147483647 h 343"/>
              <a:gd name="T90" fmla="*/ 2147483647 w 569"/>
              <a:gd name="T91" fmla="*/ 2147483647 h 343"/>
              <a:gd name="T92" fmla="*/ 2147483647 w 569"/>
              <a:gd name="T93" fmla="*/ 2147483647 h 343"/>
              <a:gd name="T94" fmla="*/ 2147483647 w 569"/>
              <a:gd name="T95" fmla="*/ 2147483647 h 34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9"/>
              <a:gd name="T145" fmla="*/ 0 h 343"/>
              <a:gd name="T146" fmla="*/ 569 w 569"/>
              <a:gd name="T147" fmla="*/ 343 h 34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9" h="343">
                <a:moveTo>
                  <a:pt x="155" y="335"/>
                </a:moveTo>
                <a:lnTo>
                  <a:pt x="212" y="336"/>
                </a:lnTo>
                <a:lnTo>
                  <a:pt x="222" y="337"/>
                </a:lnTo>
                <a:lnTo>
                  <a:pt x="268" y="337"/>
                </a:lnTo>
                <a:lnTo>
                  <a:pt x="269" y="337"/>
                </a:lnTo>
                <a:lnTo>
                  <a:pt x="270" y="337"/>
                </a:lnTo>
                <a:lnTo>
                  <a:pt x="306" y="339"/>
                </a:lnTo>
                <a:lnTo>
                  <a:pt x="306" y="340"/>
                </a:lnTo>
                <a:lnTo>
                  <a:pt x="316" y="340"/>
                </a:lnTo>
                <a:lnTo>
                  <a:pt x="329" y="340"/>
                </a:lnTo>
                <a:lnTo>
                  <a:pt x="336" y="340"/>
                </a:lnTo>
                <a:lnTo>
                  <a:pt x="363" y="340"/>
                </a:lnTo>
                <a:lnTo>
                  <a:pt x="383" y="340"/>
                </a:lnTo>
                <a:lnTo>
                  <a:pt x="401" y="340"/>
                </a:lnTo>
                <a:lnTo>
                  <a:pt x="404" y="340"/>
                </a:lnTo>
                <a:lnTo>
                  <a:pt x="430" y="342"/>
                </a:lnTo>
                <a:lnTo>
                  <a:pt x="440" y="342"/>
                </a:lnTo>
                <a:lnTo>
                  <a:pt x="458" y="342"/>
                </a:lnTo>
                <a:lnTo>
                  <a:pt x="459" y="342"/>
                </a:lnTo>
                <a:lnTo>
                  <a:pt x="461" y="342"/>
                </a:lnTo>
                <a:lnTo>
                  <a:pt x="497" y="342"/>
                </a:lnTo>
                <a:lnTo>
                  <a:pt x="516" y="342"/>
                </a:lnTo>
                <a:lnTo>
                  <a:pt x="518" y="342"/>
                </a:lnTo>
                <a:lnTo>
                  <a:pt x="534" y="342"/>
                </a:lnTo>
                <a:lnTo>
                  <a:pt x="554" y="340"/>
                </a:lnTo>
                <a:lnTo>
                  <a:pt x="568" y="340"/>
                </a:lnTo>
                <a:lnTo>
                  <a:pt x="566" y="333"/>
                </a:lnTo>
                <a:lnTo>
                  <a:pt x="566" y="330"/>
                </a:lnTo>
                <a:lnTo>
                  <a:pt x="566" y="332"/>
                </a:lnTo>
                <a:lnTo>
                  <a:pt x="562" y="296"/>
                </a:lnTo>
                <a:lnTo>
                  <a:pt x="554" y="280"/>
                </a:lnTo>
                <a:lnTo>
                  <a:pt x="551" y="266"/>
                </a:lnTo>
                <a:lnTo>
                  <a:pt x="549" y="266"/>
                </a:lnTo>
                <a:lnTo>
                  <a:pt x="549" y="240"/>
                </a:lnTo>
                <a:lnTo>
                  <a:pt x="547" y="226"/>
                </a:lnTo>
                <a:lnTo>
                  <a:pt x="545" y="209"/>
                </a:lnTo>
                <a:lnTo>
                  <a:pt x="545" y="207"/>
                </a:lnTo>
                <a:lnTo>
                  <a:pt x="545" y="201"/>
                </a:lnTo>
                <a:lnTo>
                  <a:pt x="545" y="191"/>
                </a:lnTo>
                <a:lnTo>
                  <a:pt x="545" y="190"/>
                </a:lnTo>
                <a:lnTo>
                  <a:pt x="544" y="187"/>
                </a:lnTo>
                <a:lnTo>
                  <a:pt x="545" y="186"/>
                </a:lnTo>
                <a:lnTo>
                  <a:pt x="544" y="173"/>
                </a:lnTo>
                <a:lnTo>
                  <a:pt x="544" y="172"/>
                </a:lnTo>
                <a:lnTo>
                  <a:pt x="543" y="159"/>
                </a:lnTo>
                <a:lnTo>
                  <a:pt x="541" y="154"/>
                </a:lnTo>
                <a:lnTo>
                  <a:pt x="530" y="133"/>
                </a:lnTo>
                <a:lnTo>
                  <a:pt x="523" y="102"/>
                </a:lnTo>
                <a:lnTo>
                  <a:pt x="520" y="101"/>
                </a:lnTo>
                <a:lnTo>
                  <a:pt x="522" y="98"/>
                </a:lnTo>
                <a:lnTo>
                  <a:pt x="523" y="97"/>
                </a:lnTo>
                <a:lnTo>
                  <a:pt x="522" y="75"/>
                </a:lnTo>
                <a:lnTo>
                  <a:pt x="520" y="62"/>
                </a:lnTo>
                <a:lnTo>
                  <a:pt x="518" y="27"/>
                </a:lnTo>
                <a:lnTo>
                  <a:pt x="519" y="26"/>
                </a:lnTo>
                <a:lnTo>
                  <a:pt x="515" y="12"/>
                </a:lnTo>
                <a:lnTo>
                  <a:pt x="462" y="12"/>
                </a:lnTo>
                <a:lnTo>
                  <a:pt x="386" y="12"/>
                </a:lnTo>
                <a:lnTo>
                  <a:pt x="348" y="12"/>
                </a:lnTo>
                <a:lnTo>
                  <a:pt x="299" y="12"/>
                </a:lnTo>
                <a:lnTo>
                  <a:pt x="215" y="9"/>
                </a:lnTo>
                <a:lnTo>
                  <a:pt x="205" y="9"/>
                </a:lnTo>
                <a:lnTo>
                  <a:pt x="166" y="8"/>
                </a:lnTo>
                <a:lnTo>
                  <a:pt x="101" y="5"/>
                </a:lnTo>
                <a:lnTo>
                  <a:pt x="19" y="0"/>
                </a:lnTo>
                <a:lnTo>
                  <a:pt x="18" y="26"/>
                </a:lnTo>
                <a:lnTo>
                  <a:pt x="18" y="36"/>
                </a:lnTo>
                <a:lnTo>
                  <a:pt x="18" y="38"/>
                </a:lnTo>
                <a:lnTo>
                  <a:pt x="18" y="40"/>
                </a:lnTo>
                <a:lnTo>
                  <a:pt x="16" y="52"/>
                </a:lnTo>
                <a:lnTo>
                  <a:pt x="16" y="65"/>
                </a:lnTo>
                <a:lnTo>
                  <a:pt x="15" y="93"/>
                </a:lnTo>
                <a:lnTo>
                  <a:pt x="13" y="107"/>
                </a:lnTo>
                <a:lnTo>
                  <a:pt x="12" y="119"/>
                </a:lnTo>
                <a:lnTo>
                  <a:pt x="12" y="133"/>
                </a:lnTo>
                <a:lnTo>
                  <a:pt x="9" y="171"/>
                </a:lnTo>
                <a:lnTo>
                  <a:pt x="9" y="173"/>
                </a:lnTo>
                <a:lnTo>
                  <a:pt x="9" y="177"/>
                </a:lnTo>
                <a:lnTo>
                  <a:pt x="8" y="200"/>
                </a:lnTo>
                <a:lnTo>
                  <a:pt x="5" y="240"/>
                </a:lnTo>
                <a:lnTo>
                  <a:pt x="5" y="251"/>
                </a:lnTo>
                <a:lnTo>
                  <a:pt x="4" y="262"/>
                </a:lnTo>
                <a:lnTo>
                  <a:pt x="4" y="266"/>
                </a:lnTo>
                <a:lnTo>
                  <a:pt x="2" y="290"/>
                </a:lnTo>
                <a:lnTo>
                  <a:pt x="2" y="294"/>
                </a:lnTo>
                <a:lnTo>
                  <a:pt x="1" y="311"/>
                </a:lnTo>
                <a:lnTo>
                  <a:pt x="0" y="326"/>
                </a:lnTo>
                <a:lnTo>
                  <a:pt x="4" y="328"/>
                </a:lnTo>
                <a:lnTo>
                  <a:pt x="31" y="328"/>
                </a:lnTo>
                <a:lnTo>
                  <a:pt x="80" y="330"/>
                </a:lnTo>
                <a:lnTo>
                  <a:pt x="84" y="330"/>
                </a:lnTo>
                <a:lnTo>
                  <a:pt x="118" y="332"/>
                </a:lnTo>
                <a:lnTo>
                  <a:pt x="145" y="335"/>
                </a:lnTo>
                <a:lnTo>
                  <a:pt x="155" y="335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238"/>
          <p:cNvSpPr>
            <a:spLocks/>
          </p:cNvSpPr>
          <p:nvPr/>
        </p:nvSpPr>
        <p:spPr bwMode="auto">
          <a:xfrm>
            <a:off x="4359275" y="3795713"/>
            <a:ext cx="685800" cy="590550"/>
          </a:xfrm>
          <a:custGeom>
            <a:avLst/>
            <a:gdLst>
              <a:gd name="T0" fmla="*/ 2147483647 w 434"/>
              <a:gd name="T1" fmla="*/ 2147483647 h 401"/>
              <a:gd name="T2" fmla="*/ 2147483647 w 434"/>
              <a:gd name="T3" fmla="*/ 2147483647 h 401"/>
              <a:gd name="T4" fmla="*/ 2147483647 w 434"/>
              <a:gd name="T5" fmla="*/ 2147483647 h 401"/>
              <a:gd name="T6" fmla="*/ 2147483647 w 434"/>
              <a:gd name="T7" fmla="*/ 2147483647 h 401"/>
              <a:gd name="T8" fmla="*/ 2147483647 w 434"/>
              <a:gd name="T9" fmla="*/ 2147483647 h 401"/>
              <a:gd name="T10" fmla="*/ 2147483647 w 434"/>
              <a:gd name="T11" fmla="*/ 2147483647 h 401"/>
              <a:gd name="T12" fmla="*/ 2147483647 w 434"/>
              <a:gd name="T13" fmla="*/ 2147483647 h 401"/>
              <a:gd name="T14" fmla="*/ 2147483647 w 434"/>
              <a:gd name="T15" fmla="*/ 2147483647 h 401"/>
              <a:gd name="T16" fmla="*/ 2147483647 w 434"/>
              <a:gd name="T17" fmla="*/ 2147483647 h 401"/>
              <a:gd name="T18" fmla="*/ 2147483647 w 434"/>
              <a:gd name="T19" fmla="*/ 2147483647 h 401"/>
              <a:gd name="T20" fmla="*/ 2147483647 w 434"/>
              <a:gd name="T21" fmla="*/ 2147483647 h 401"/>
              <a:gd name="T22" fmla="*/ 2147483647 w 434"/>
              <a:gd name="T23" fmla="*/ 2147483647 h 401"/>
              <a:gd name="T24" fmla="*/ 2147483647 w 434"/>
              <a:gd name="T25" fmla="*/ 2147483647 h 401"/>
              <a:gd name="T26" fmla="*/ 2147483647 w 434"/>
              <a:gd name="T27" fmla="*/ 2147483647 h 401"/>
              <a:gd name="T28" fmla="*/ 2147483647 w 434"/>
              <a:gd name="T29" fmla="*/ 2147483647 h 401"/>
              <a:gd name="T30" fmla="*/ 2147483647 w 434"/>
              <a:gd name="T31" fmla="*/ 2147483647 h 401"/>
              <a:gd name="T32" fmla="*/ 2147483647 w 434"/>
              <a:gd name="T33" fmla="*/ 2147483647 h 401"/>
              <a:gd name="T34" fmla="*/ 2147483647 w 434"/>
              <a:gd name="T35" fmla="*/ 2147483647 h 401"/>
              <a:gd name="T36" fmla="*/ 2147483647 w 434"/>
              <a:gd name="T37" fmla="*/ 2147483647 h 401"/>
              <a:gd name="T38" fmla="*/ 2147483647 w 434"/>
              <a:gd name="T39" fmla="*/ 2147483647 h 401"/>
              <a:gd name="T40" fmla="*/ 2147483647 w 434"/>
              <a:gd name="T41" fmla="*/ 2147483647 h 401"/>
              <a:gd name="T42" fmla="*/ 2147483647 w 434"/>
              <a:gd name="T43" fmla="*/ 2147483647 h 401"/>
              <a:gd name="T44" fmla="*/ 2147483647 w 434"/>
              <a:gd name="T45" fmla="*/ 2147483647 h 401"/>
              <a:gd name="T46" fmla="*/ 2147483647 w 434"/>
              <a:gd name="T47" fmla="*/ 2147483647 h 401"/>
              <a:gd name="T48" fmla="*/ 2147483647 w 434"/>
              <a:gd name="T49" fmla="*/ 2147483647 h 401"/>
              <a:gd name="T50" fmla="*/ 2147483647 w 434"/>
              <a:gd name="T51" fmla="*/ 2147483647 h 401"/>
              <a:gd name="T52" fmla="*/ 2147483647 w 434"/>
              <a:gd name="T53" fmla="*/ 2147483647 h 401"/>
              <a:gd name="T54" fmla="*/ 2147483647 w 434"/>
              <a:gd name="T55" fmla="*/ 2147483647 h 401"/>
              <a:gd name="T56" fmla="*/ 2147483647 w 434"/>
              <a:gd name="T57" fmla="*/ 2147483647 h 401"/>
              <a:gd name="T58" fmla="*/ 2147483647 w 434"/>
              <a:gd name="T59" fmla="*/ 2147483647 h 401"/>
              <a:gd name="T60" fmla="*/ 2147483647 w 434"/>
              <a:gd name="T61" fmla="*/ 2147483647 h 401"/>
              <a:gd name="T62" fmla="*/ 2147483647 w 434"/>
              <a:gd name="T63" fmla="*/ 2147483647 h 401"/>
              <a:gd name="T64" fmla="*/ 2147483647 w 434"/>
              <a:gd name="T65" fmla="*/ 2147483647 h 401"/>
              <a:gd name="T66" fmla="*/ 2147483647 w 434"/>
              <a:gd name="T67" fmla="*/ 2147483647 h 401"/>
              <a:gd name="T68" fmla="*/ 2147483647 w 434"/>
              <a:gd name="T69" fmla="*/ 2147483647 h 401"/>
              <a:gd name="T70" fmla="*/ 2147483647 w 434"/>
              <a:gd name="T71" fmla="*/ 2147483647 h 401"/>
              <a:gd name="T72" fmla="*/ 2147483647 w 434"/>
              <a:gd name="T73" fmla="*/ 2147483647 h 401"/>
              <a:gd name="T74" fmla="*/ 2147483647 w 434"/>
              <a:gd name="T75" fmla="*/ 2147483647 h 401"/>
              <a:gd name="T76" fmla="*/ 2147483647 w 434"/>
              <a:gd name="T77" fmla="*/ 2147483647 h 401"/>
              <a:gd name="T78" fmla="*/ 2147483647 w 434"/>
              <a:gd name="T79" fmla="*/ 2147483647 h 401"/>
              <a:gd name="T80" fmla="*/ 2147483647 w 434"/>
              <a:gd name="T81" fmla="*/ 2147483647 h 401"/>
              <a:gd name="T82" fmla="*/ 2147483647 w 434"/>
              <a:gd name="T83" fmla="*/ 2147483647 h 401"/>
              <a:gd name="T84" fmla="*/ 2147483647 w 434"/>
              <a:gd name="T85" fmla="*/ 2147483647 h 401"/>
              <a:gd name="T86" fmla="*/ 2147483647 w 434"/>
              <a:gd name="T87" fmla="*/ 2147483647 h 401"/>
              <a:gd name="T88" fmla="*/ 2147483647 w 434"/>
              <a:gd name="T89" fmla="*/ 2147483647 h 401"/>
              <a:gd name="T90" fmla="*/ 2147483647 w 434"/>
              <a:gd name="T91" fmla="*/ 2147483647 h 401"/>
              <a:gd name="T92" fmla="*/ 2147483647 w 434"/>
              <a:gd name="T93" fmla="*/ 2147483647 h 401"/>
              <a:gd name="T94" fmla="*/ 2147483647 w 434"/>
              <a:gd name="T95" fmla="*/ 2147483647 h 401"/>
              <a:gd name="T96" fmla="*/ 2147483647 w 434"/>
              <a:gd name="T97" fmla="*/ 2147483647 h 401"/>
              <a:gd name="T98" fmla="*/ 2147483647 w 434"/>
              <a:gd name="T99" fmla="*/ 2147483647 h 401"/>
              <a:gd name="T100" fmla="*/ 2147483647 w 434"/>
              <a:gd name="T101" fmla="*/ 2147483647 h 401"/>
              <a:gd name="T102" fmla="*/ 2147483647 w 434"/>
              <a:gd name="T103" fmla="*/ 2147483647 h 401"/>
              <a:gd name="T104" fmla="*/ 2147483647 w 434"/>
              <a:gd name="T105" fmla="*/ 2147483647 h 401"/>
              <a:gd name="T106" fmla="*/ 2147483647 w 434"/>
              <a:gd name="T107" fmla="*/ 2147483647 h 401"/>
              <a:gd name="T108" fmla="*/ 2147483647 w 434"/>
              <a:gd name="T109" fmla="*/ 2147483647 h 401"/>
              <a:gd name="T110" fmla="*/ 2147483647 w 434"/>
              <a:gd name="T111" fmla="*/ 2147483647 h 401"/>
              <a:gd name="T112" fmla="*/ 2147483647 w 434"/>
              <a:gd name="T113" fmla="*/ 2147483647 h 401"/>
              <a:gd name="T114" fmla="*/ 2147483647 w 434"/>
              <a:gd name="T115" fmla="*/ 2147483647 h 401"/>
              <a:gd name="T116" fmla="*/ 2147483647 w 434"/>
              <a:gd name="T117" fmla="*/ 2147483647 h 401"/>
              <a:gd name="T118" fmla="*/ 2147483647 w 434"/>
              <a:gd name="T119" fmla="*/ 2147483647 h 4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34"/>
              <a:gd name="T181" fmla="*/ 0 h 401"/>
              <a:gd name="T182" fmla="*/ 434 w 434"/>
              <a:gd name="T183" fmla="*/ 401 h 4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34" h="401">
                <a:moveTo>
                  <a:pt x="13" y="102"/>
                </a:moveTo>
                <a:lnTo>
                  <a:pt x="15" y="108"/>
                </a:lnTo>
                <a:lnTo>
                  <a:pt x="15" y="111"/>
                </a:lnTo>
                <a:lnTo>
                  <a:pt x="15" y="115"/>
                </a:lnTo>
                <a:lnTo>
                  <a:pt x="18" y="129"/>
                </a:lnTo>
                <a:lnTo>
                  <a:pt x="18" y="130"/>
                </a:lnTo>
                <a:lnTo>
                  <a:pt x="19" y="141"/>
                </a:lnTo>
                <a:lnTo>
                  <a:pt x="20" y="141"/>
                </a:lnTo>
                <a:lnTo>
                  <a:pt x="19" y="141"/>
                </a:lnTo>
                <a:lnTo>
                  <a:pt x="19" y="143"/>
                </a:lnTo>
                <a:lnTo>
                  <a:pt x="19" y="144"/>
                </a:lnTo>
                <a:lnTo>
                  <a:pt x="20" y="158"/>
                </a:lnTo>
                <a:lnTo>
                  <a:pt x="20" y="193"/>
                </a:lnTo>
                <a:lnTo>
                  <a:pt x="20" y="198"/>
                </a:lnTo>
                <a:lnTo>
                  <a:pt x="20" y="215"/>
                </a:lnTo>
                <a:lnTo>
                  <a:pt x="20" y="219"/>
                </a:lnTo>
                <a:lnTo>
                  <a:pt x="20" y="225"/>
                </a:lnTo>
                <a:lnTo>
                  <a:pt x="20" y="238"/>
                </a:lnTo>
                <a:lnTo>
                  <a:pt x="22" y="244"/>
                </a:lnTo>
                <a:lnTo>
                  <a:pt x="22" y="268"/>
                </a:lnTo>
                <a:lnTo>
                  <a:pt x="22" y="275"/>
                </a:lnTo>
                <a:lnTo>
                  <a:pt x="22" y="281"/>
                </a:lnTo>
                <a:lnTo>
                  <a:pt x="22" y="298"/>
                </a:lnTo>
                <a:lnTo>
                  <a:pt x="22" y="301"/>
                </a:lnTo>
                <a:lnTo>
                  <a:pt x="22" y="304"/>
                </a:lnTo>
                <a:lnTo>
                  <a:pt x="22" y="306"/>
                </a:lnTo>
                <a:lnTo>
                  <a:pt x="22" y="334"/>
                </a:lnTo>
                <a:lnTo>
                  <a:pt x="31" y="344"/>
                </a:lnTo>
                <a:lnTo>
                  <a:pt x="43" y="338"/>
                </a:lnTo>
                <a:lnTo>
                  <a:pt x="62" y="343"/>
                </a:lnTo>
                <a:lnTo>
                  <a:pt x="62" y="345"/>
                </a:lnTo>
                <a:lnTo>
                  <a:pt x="62" y="362"/>
                </a:lnTo>
                <a:lnTo>
                  <a:pt x="62" y="373"/>
                </a:lnTo>
                <a:lnTo>
                  <a:pt x="63" y="375"/>
                </a:lnTo>
                <a:lnTo>
                  <a:pt x="63" y="388"/>
                </a:lnTo>
                <a:lnTo>
                  <a:pt x="65" y="400"/>
                </a:lnTo>
                <a:lnTo>
                  <a:pt x="68" y="400"/>
                </a:lnTo>
                <a:lnTo>
                  <a:pt x="74" y="400"/>
                </a:lnTo>
                <a:lnTo>
                  <a:pt x="86" y="400"/>
                </a:lnTo>
                <a:lnTo>
                  <a:pt x="97" y="400"/>
                </a:lnTo>
                <a:lnTo>
                  <a:pt x="98" y="400"/>
                </a:lnTo>
                <a:lnTo>
                  <a:pt x="111" y="398"/>
                </a:lnTo>
                <a:lnTo>
                  <a:pt x="112" y="398"/>
                </a:lnTo>
                <a:lnTo>
                  <a:pt x="113" y="398"/>
                </a:lnTo>
                <a:lnTo>
                  <a:pt x="127" y="398"/>
                </a:lnTo>
                <a:lnTo>
                  <a:pt x="134" y="398"/>
                </a:lnTo>
                <a:lnTo>
                  <a:pt x="137" y="398"/>
                </a:lnTo>
                <a:lnTo>
                  <a:pt x="138" y="398"/>
                </a:lnTo>
                <a:lnTo>
                  <a:pt x="141" y="398"/>
                </a:lnTo>
                <a:lnTo>
                  <a:pt x="158" y="397"/>
                </a:lnTo>
                <a:lnTo>
                  <a:pt x="174" y="395"/>
                </a:lnTo>
                <a:lnTo>
                  <a:pt x="181" y="395"/>
                </a:lnTo>
                <a:lnTo>
                  <a:pt x="202" y="395"/>
                </a:lnTo>
                <a:lnTo>
                  <a:pt x="231" y="393"/>
                </a:lnTo>
                <a:lnTo>
                  <a:pt x="241" y="393"/>
                </a:lnTo>
                <a:lnTo>
                  <a:pt x="284" y="390"/>
                </a:lnTo>
                <a:lnTo>
                  <a:pt x="285" y="390"/>
                </a:lnTo>
                <a:lnTo>
                  <a:pt x="296" y="390"/>
                </a:lnTo>
                <a:lnTo>
                  <a:pt x="298" y="390"/>
                </a:lnTo>
                <a:lnTo>
                  <a:pt x="301" y="390"/>
                </a:lnTo>
                <a:lnTo>
                  <a:pt x="313" y="388"/>
                </a:lnTo>
                <a:lnTo>
                  <a:pt x="317" y="388"/>
                </a:lnTo>
                <a:lnTo>
                  <a:pt x="319" y="388"/>
                </a:lnTo>
                <a:lnTo>
                  <a:pt x="323" y="388"/>
                </a:lnTo>
                <a:lnTo>
                  <a:pt x="323" y="345"/>
                </a:lnTo>
                <a:lnTo>
                  <a:pt x="319" y="347"/>
                </a:lnTo>
                <a:lnTo>
                  <a:pt x="323" y="337"/>
                </a:lnTo>
                <a:lnTo>
                  <a:pt x="313" y="341"/>
                </a:lnTo>
                <a:lnTo>
                  <a:pt x="316" y="333"/>
                </a:lnTo>
                <a:lnTo>
                  <a:pt x="313" y="331"/>
                </a:lnTo>
                <a:lnTo>
                  <a:pt x="312" y="327"/>
                </a:lnTo>
                <a:lnTo>
                  <a:pt x="320" y="311"/>
                </a:lnTo>
                <a:lnTo>
                  <a:pt x="320" y="302"/>
                </a:lnTo>
                <a:lnTo>
                  <a:pt x="331" y="304"/>
                </a:lnTo>
                <a:lnTo>
                  <a:pt x="323" y="281"/>
                </a:lnTo>
                <a:lnTo>
                  <a:pt x="330" y="276"/>
                </a:lnTo>
                <a:lnTo>
                  <a:pt x="333" y="265"/>
                </a:lnTo>
                <a:lnTo>
                  <a:pt x="341" y="251"/>
                </a:lnTo>
                <a:lnTo>
                  <a:pt x="349" y="245"/>
                </a:lnTo>
                <a:lnTo>
                  <a:pt x="346" y="238"/>
                </a:lnTo>
                <a:lnTo>
                  <a:pt x="355" y="236"/>
                </a:lnTo>
                <a:lnTo>
                  <a:pt x="353" y="241"/>
                </a:lnTo>
                <a:lnTo>
                  <a:pt x="356" y="243"/>
                </a:lnTo>
                <a:lnTo>
                  <a:pt x="363" y="219"/>
                </a:lnTo>
                <a:lnTo>
                  <a:pt x="360" y="205"/>
                </a:lnTo>
                <a:lnTo>
                  <a:pt x="364" y="204"/>
                </a:lnTo>
                <a:lnTo>
                  <a:pt x="366" y="208"/>
                </a:lnTo>
                <a:lnTo>
                  <a:pt x="371" y="201"/>
                </a:lnTo>
                <a:lnTo>
                  <a:pt x="362" y="195"/>
                </a:lnTo>
                <a:lnTo>
                  <a:pt x="364" y="194"/>
                </a:lnTo>
                <a:lnTo>
                  <a:pt x="367" y="195"/>
                </a:lnTo>
                <a:lnTo>
                  <a:pt x="371" y="194"/>
                </a:lnTo>
                <a:lnTo>
                  <a:pt x="370" y="191"/>
                </a:lnTo>
                <a:lnTo>
                  <a:pt x="374" y="184"/>
                </a:lnTo>
                <a:lnTo>
                  <a:pt x="376" y="184"/>
                </a:lnTo>
                <a:lnTo>
                  <a:pt x="377" y="181"/>
                </a:lnTo>
                <a:lnTo>
                  <a:pt x="384" y="180"/>
                </a:lnTo>
                <a:lnTo>
                  <a:pt x="388" y="175"/>
                </a:lnTo>
                <a:lnTo>
                  <a:pt x="388" y="170"/>
                </a:lnTo>
                <a:lnTo>
                  <a:pt x="383" y="165"/>
                </a:lnTo>
                <a:lnTo>
                  <a:pt x="395" y="150"/>
                </a:lnTo>
                <a:lnTo>
                  <a:pt x="401" y="150"/>
                </a:lnTo>
                <a:lnTo>
                  <a:pt x="398" y="125"/>
                </a:lnTo>
                <a:lnTo>
                  <a:pt x="395" y="118"/>
                </a:lnTo>
                <a:lnTo>
                  <a:pt x="394" y="122"/>
                </a:lnTo>
                <a:lnTo>
                  <a:pt x="391" y="122"/>
                </a:lnTo>
                <a:lnTo>
                  <a:pt x="394" y="116"/>
                </a:lnTo>
                <a:lnTo>
                  <a:pt x="401" y="108"/>
                </a:lnTo>
                <a:lnTo>
                  <a:pt x="403" y="101"/>
                </a:lnTo>
                <a:lnTo>
                  <a:pt x="413" y="104"/>
                </a:lnTo>
                <a:lnTo>
                  <a:pt x="413" y="80"/>
                </a:lnTo>
                <a:lnTo>
                  <a:pt x="423" y="62"/>
                </a:lnTo>
                <a:lnTo>
                  <a:pt x="433" y="61"/>
                </a:lnTo>
                <a:lnTo>
                  <a:pt x="423" y="51"/>
                </a:lnTo>
                <a:lnTo>
                  <a:pt x="409" y="54"/>
                </a:lnTo>
                <a:lnTo>
                  <a:pt x="403" y="54"/>
                </a:lnTo>
                <a:lnTo>
                  <a:pt x="387" y="55"/>
                </a:lnTo>
                <a:lnTo>
                  <a:pt x="380" y="56"/>
                </a:lnTo>
                <a:lnTo>
                  <a:pt x="376" y="56"/>
                </a:lnTo>
                <a:lnTo>
                  <a:pt x="367" y="56"/>
                </a:lnTo>
                <a:lnTo>
                  <a:pt x="374" y="43"/>
                </a:lnTo>
                <a:lnTo>
                  <a:pt x="377" y="41"/>
                </a:lnTo>
                <a:lnTo>
                  <a:pt x="383" y="33"/>
                </a:lnTo>
                <a:lnTo>
                  <a:pt x="387" y="27"/>
                </a:lnTo>
                <a:lnTo>
                  <a:pt x="383" y="0"/>
                </a:lnTo>
                <a:lnTo>
                  <a:pt x="377" y="1"/>
                </a:lnTo>
                <a:lnTo>
                  <a:pt x="374" y="1"/>
                </a:lnTo>
                <a:lnTo>
                  <a:pt x="370" y="1"/>
                </a:lnTo>
                <a:lnTo>
                  <a:pt x="346" y="2"/>
                </a:lnTo>
                <a:lnTo>
                  <a:pt x="335" y="4"/>
                </a:lnTo>
                <a:lnTo>
                  <a:pt x="334" y="4"/>
                </a:lnTo>
                <a:lnTo>
                  <a:pt x="330" y="4"/>
                </a:lnTo>
                <a:lnTo>
                  <a:pt x="321" y="5"/>
                </a:lnTo>
                <a:lnTo>
                  <a:pt x="310" y="5"/>
                </a:lnTo>
                <a:lnTo>
                  <a:pt x="299" y="6"/>
                </a:lnTo>
                <a:lnTo>
                  <a:pt x="294" y="6"/>
                </a:lnTo>
                <a:lnTo>
                  <a:pt x="291" y="6"/>
                </a:lnTo>
                <a:lnTo>
                  <a:pt x="276" y="8"/>
                </a:lnTo>
                <a:lnTo>
                  <a:pt x="274" y="8"/>
                </a:lnTo>
                <a:lnTo>
                  <a:pt x="272" y="8"/>
                </a:lnTo>
                <a:lnTo>
                  <a:pt x="267" y="9"/>
                </a:lnTo>
                <a:lnTo>
                  <a:pt x="263" y="9"/>
                </a:lnTo>
                <a:lnTo>
                  <a:pt x="253" y="9"/>
                </a:lnTo>
                <a:lnTo>
                  <a:pt x="247" y="9"/>
                </a:lnTo>
                <a:lnTo>
                  <a:pt x="224" y="11"/>
                </a:lnTo>
                <a:lnTo>
                  <a:pt x="215" y="11"/>
                </a:lnTo>
                <a:lnTo>
                  <a:pt x="213" y="11"/>
                </a:lnTo>
                <a:lnTo>
                  <a:pt x="212" y="11"/>
                </a:lnTo>
                <a:lnTo>
                  <a:pt x="192" y="13"/>
                </a:lnTo>
                <a:lnTo>
                  <a:pt x="187" y="13"/>
                </a:lnTo>
                <a:lnTo>
                  <a:pt x="179" y="13"/>
                </a:lnTo>
                <a:lnTo>
                  <a:pt x="162" y="15"/>
                </a:lnTo>
                <a:lnTo>
                  <a:pt x="160" y="15"/>
                </a:lnTo>
                <a:lnTo>
                  <a:pt x="158" y="15"/>
                </a:lnTo>
                <a:lnTo>
                  <a:pt x="151" y="15"/>
                </a:lnTo>
                <a:lnTo>
                  <a:pt x="134" y="16"/>
                </a:lnTo>
                <a:lnTo>
                  <a:pt x="126" y="16"/>
                </a:lnTo>
                <a:lnTo>
                  <a:pt x="113" y="16"/>
                </a:lnTo>
                <a:lnTo>
                  <a:pt x="112" y="16"/>
                </a:lnTo>
                <a:lnTo>
                  <a:pt x="106" y="18"/>
                </a:lnTo>
                <a:lnTo>
                  <a:pt x="101" y="18"/>
                </a:lnTo>
                <a:lnTo>
                  <a:pt x="88" y="18"/>
                </a:lnTo>
                <a:lnTo>
                  <a:pt x="79" y="18"/>
                </a:lnTo>
                <a:lnTo>
                  <a:pt x="70" y="18"/>
                </a:lnTo>
                <a:lnTo>
                  <a:pt x="65" y="19"/>
                </a:lnTo>
                <a:lnTo>
                  <a:pt x="59" y="19"/>
                </a:lnTo>
                <a:lnTo>
                  <a:pt x="52" y="19"/>
                </a:lnTo>
                <a:lnTo>
                  <a:pt x="45" y="20"/>
                </a:lnTo>
                <a:lnTo>
                  <a:pt x="20" y="20"/>
                </a:lnTo>
                <a:lnTo>
                  <a:pt x="9" y="20"/>
                </a:lnTo>
                <a:lnTo>
                  <a:pt x="0" y="20"/>
                </a:lnTo>
                <a:lnTo>
                  <a:pt x="2" y="34"/>
                </a:lnTo>
                <a:lnTo>
                  <a:pt x="2" y="41"/>
                </a:lnTo>
                <a:lnTo>
                  <a:pt x="5" y="58"/>
                </a:lnTo>
                <a:lnTo>
                  <a:pt x="6" y="62"/>
                </a:lnTo>
                <a:lnTo>
                  <a:pt x="8" y="65"/>
                </a:lnTo>
                <a:lnTo>
                  <a:pt x="11" y="90"/>
                </a:lnTo>
                <a:lnTo>
                  <a:pt x="12" y="97"/>
                </a:lnTo>
                <a:lnTo>
                  <a:pt x="13" y="102"/>
                </a:lnTo>
              </a:path>
            </a:pathLst>
          </a:custGeom>
          <a:solidFill>
            <a:srgbClr val="D0DFE4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239"/>
          <p:cNvSpPr>
            <a:spLocks/>
          </p:cNvSpPr>
          <p:nvPr/>
        </p:nvSpPr>
        <p:spPr bwMode="auto">
          <a:xfrm>
            <a:off x="3211410" y="3745022"/>
            <a:ext cx="1178984" cy="571158"/>
          </a:xfrm>
          <a:custGeom>
            <a:avLst/>
            <a:gdLst>
              <a:gd name="T0" fmla="*/ 2147483647 w 744"/>
              <a:gd name="T1" fmla="*/ 2147483647 h 379"/>
              <a:gd name="T2" fmla="*/ 2147483647 w 744"/>
              <a:gd name="T3" fmla="*/ 2147483647 h 379"/>
              <a:gd name="T4" fmla="*/ 2147483647 w 744"/>
              <a:gd name="T5" fmla="*/ 2147483647 h 379"/>
              <a:gd name="T6" fmla="*/ 2147483647 w 744"/>
              <a:gd name="T7" fmla="*/ 2147483647 h 379"/>
              <a:gd name="T8" fmla="*/ 2147483647 w 744"/>
              <a:gd name="T9" fmla="*/ 2147483647 h 379"/>
              <a:gd name="T10" fmla="*/ 2147483647 w 744"/>
              <a:gd name="T11" fmla="*/ 2147483647 h 379"/>
              <a:gd name="T12" fmla="*/ 2147483647 w 744"/>
              <a:gd name="T13" fmla="*/ 2147483647 h 379"/>
              <a:gd name="T14" fmla="*/ 2147483647 w 744"/>
              <a:gd name="T15" fmla="*/ 2147483647 h 379"/>
              <a:gd name="T16" fmla="*/ 2147483647 w 744"/>
              <a:gd name="T17" fmla="*/ 2147483647 h 379"/>
              <a:gd name="T18" fmla="*/ 2147483647 w 744"/>
              <a:gd name="T19" fmla="*/ 2147483647 h 379"/>
              <a:gd name="T20" fmla="*/ 2147483647 w 744"/>
              <a:gd name="T21" fmla="*/ 2147483647 h 379"/>
              <a:gd name="T22" fmla="*/ 2147483647 w 744"/>
              <a:gd name="T23" fmla="*/ 2147483647 h 379"/>
              <a:gd name="T24" fmla="*/ 2147483647 w 744"/>
              <a:gd name="T25" fmla="*/ 2147483647 h 379"/>
              <a:gd name="T26" fmla="*/ 2147483647 w 744"/>
              <a:gd name="T27" fmla="*/ 2147483647 h 379"/>
              <a:gd name="T28" fmla="*/ 2147483647 w 744"/>
              <a:gd name="T29" fmla="*/ 2147483647 h 379"/>
              <a:gd name="T30" fmla="*/ 2147483647 w 744"/>
              <a:gd name="T31" fmla="*/ 2147483647 h 379"/>
              <a:gd name="T32" fmla="*/ 2147483647 w 744"/>
              <a:gd name="T33" fmla="*/ 2147483647 h 379"/>
              <a:gd name="T34" fmla="*/ 2147483647 w 744"/>
              <a:gd name="T35" fmla="*/ 2147483647 h 379"/>
              <a:gd name="T36" fmla="*/ 2147483647 w 744"/>
              <a:gd name="T37" fmla="*/ 2147483647 h 379"/>
              <a:gd name="T38" fmla="*/ 0 w 744"/>
              <a:gd name="T39" fmla="*/ 2147483647 h 379"/>
              <a:gd name="T40" fmla="*/ 2147483647 w 744"/>
              <a:gd name="T41" fmla="*/ 2147483647 h 379"/>
              <a:gd name="T42" fmla="*/ 2147483647 w 744"/>
              <a:gd name="T43" fmla="*/ 2147483647 h 379"/>
              <a:gd name="T44" fmla="*/ 2147483647 w 744"/>
              <a:gd name="T45" fmla="*/ 2147483647 h 379"/>
              <a:gd name="T46" fmla="*/ 2147483647 w 744"/>
              <a:gd name="T47" fmla="*/ 2147483647 h 379"/>
              <a:gd name="T48" fmla="*/ 2147483647 w 744"/>
              <a:gd name="T49" fmla="*/ 2147483647 h 379"/>
              <a:gd name="T50" fmla="*/ 2147483647 w 744"/>
              <a:gd name="T51" fmla="*/ 2147483647 h 379"/>
              <a:gd name="T52" fmla="*/ 2147483647 w 744"/>
              <a:gd name="T53" fmla="*/ 2147483647 h 379"/>
              <a:gd name="T54" fmla="*/ 2147483647 w 744"/>
              <a:gd name="T55" fmla="*/ 2147483647 h 379"/>
              <a:gd name="T56" fmla="*/ 2147483647 w 744"/>
              <a:gd name="T57" fmla="*/ 2147483647 h 379"/>
              <a:gd name="T58" fmla="*/ 2147483647 w 744"/>
              <a:gd name="T59" fmla="*/ 2147483647 h 379"/>
              <a:gd name="T60" fmla="*/ 2147483647 w 744"/>
              <a:gd name="T61" fmla="*/ 2147483647 h 379"/>
              <a:gd name="T62" fmla="*/ 2147483647 w 744"/>
              <a:gd name="T63" fmla="*/ 2147483647 h 379"/>
              <a:gd name="T64" fmla="*/ 2147483647 w 744"/>
              <a:gd name="T65" fmla="*/ 2147483647 h 379"/>
              <a:gd name="T66" fmla="*/ 2147483647 w 744"/>
              <a:gd name="T67" fmla="*/ 2147483647 h 379"/>
              <a:gd name="T68" fmla="*/ 2147483647 w 744"/>
              <a:gd name="T69" fmla="*/ 2147483647 h 379"/>
              <a:gd name="T70" fmla="*/ 2147483647 w 744"/>
              <a:gd name="T71" fmla="*/ 2147483647 h 379"/>
              <a:gd name="T72" fmla="*/ 2147483647 w 744"/>
              <a:gd name="T73" fmla="*/ 2147483647 h 379"/>
              <a:gd name="T74" fmla="*/ 2147483647 w 744"/>
              <a:gd name="T75" fmla="*/ 2147483647 h 379"/>
              <a:gd name="T76" fmla="*/ 2147483647 w 744"/>
              <a:gd name="T77" fmla="*/ 2147483647 h 379"/>
              <a:gd name="T78" fmla="*/ 2147483647 w 744"/>
              <a:gd name="T79" fmla="*/ 2147483647 h 379"/>
              <a:gd name="T80" fmla="*/ 2147483647 w 744"/>
              <a:gd name="T81" fmla="*/ 2147483647 h 379"/>
              <a:gd name="T82" fmla="*/ 2147483647 w 744"/>
              <a:gd name="T83" fmla="*/ 2147483647 h 379"/>
              <a:gd name="T84" fmla="*/ 2147483647 w 744"/>
              <a:gd name="T85" fmla="*/ 2147483647 h 379"/>
              <a:gd name="T86" fmla="*/ 2147483647 w 744"/>
              <a:gd name="T87" fmla="*/ 2147483647 h 379"/>
              <a:gd name="T88" fmla="*/ 2147483647 w 744"/>
              <a:gd name="T89" fmla="*/ 2147483647 h 379"/>
              <a:gd name="T90" fmla="*/ 2147483647 w 744"/>
              <a:gd name="T91" fmla="*/ 2147483647 h 379"/>
              <a:gd name="T92" fmla="*/ 2147483647 w 744"/>
              <a:gd name="T93" fmla="*/ 2147483647 h 379"/>
              <a:gd name="T94" fmla="*/ 2147483647 w 744"/>
              <a:gd name="T95" fmla="*/ 2147483647 h 379"/>
              <a:gd name="T96" fmla="*/ 2147483647 w 744"/>
              <a:gd name="T97" fmla="*/ 2147483647 h 379"/>
              <a:gd name="T98" fmla="*/ 2147483647 w 744"/>
              <a:gd name="T99" fmla="*/ 2147483647 h 379"/>
              <a:gd name="T100" fmla="*/ 2147483647 w 744"/>
              <a:gd name="T101" fmla="*/ 2147483647 h 379"/>
              <a:gd name="T102" fmla="*/ 2147483647 w 744"/>
              <a:gd name="T103" fmla="*/ 2147483647 h 379"/>
              <a:gd name="T104" fmla="*/ 2147483647 w 744"/>
              <a:gd name="T105" fmla="*/ 2147483647 h 379"/>
              <a:gd name="T106" fmla="*/ 2147483647 w 744"/>
              <a:gd name="T107" fmla="*/ 2147483647 h 379"/>
              <a:gd name="T108" fmla="*/ 2147483647 w 744"/>
              <a:gd name="T109" fmla="*/ 2147483647 h 379"/>
              <a:gd name="T110" fmla="*/ 2147483647 w 744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44"/>
              <a:gd name="T169" fmla="*/ 0 h 379"/>
              <a:gd name="T170" fmla="*/ 744 w 744"/>
              <a:gd name="T171" fmla="*/ 379 h 3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44" h="379">
                <a:moveTo>
                  <a:pt x="726" y="97"/>
                </a:moveTo>
                <a:lnTo>
                  <a:pt x="723" y="80"/>
                </a:lnTo>
                <a:lnTo>
                  <a:pt x="723" y="73"/>
                </a:lnTo>
                <a:lnTo>
                  <a:pt x="720" y="59"/>
                </a:lnTo>
                <a:lnTo>
                  <a:pt x="720" y="50"/>
                </a:lnTo>
                <a:lnTo>
                  <a:pt x="720" y="44"/>
                </a:lnTo>
                <a:lnTo>
                  <a:pt x="720" y="41"/>
                </a:lnTo>
                <a:lnTo>
                  <a:pt x="720" y="40"/>
                </a:lnTo>
                <a:lnTo>
                  <a:pt x="719" y="34"/>
                </a:lnTo>
                <a:lnTo>
                  <a:pt x="719" y="32"/>
                </a:lnTo>
                <a:lnTo>
                  <a:pt x="719" y="20"/>
                </a:lnTo>
                <a:lnTo>
                  <a:pt x="719" y="9"/>
                </a:lnTo>
                <a:lnTo>
                  <a:pt x="719" y="5"/>
                </a:lnTo>
                <a:lnTo>
                  <a:pt x="706" y="5"/>
                </a:lnTo>
                <a:lnTo>
                  <a:pt x="686" y="6"/>
                </a:lnTo>
                <a:lnTo>
                  <a:pt x="680" y="6"/>
                </a:lnTo>
                <a:lnTo>
                  <a:pt x="665" y="6"/>
                </a:lnTo>
                <a:lnTo>
                  <a:pt x="659" y="6"/>
                </a:lnTo>
                <a:lnTo>
                  <a:pt x="651" y="6"/>
                </a:lnTo>
                <a:lnTo>
                  <a:pt x="643" y="6"/>
                </a:lnTo>
                <a:lnTo>
                  <a:pt x="641" y="6"/>
                </a:lnTo>
                <a:lnTo>
                  <a:pt x="633" y="8"/>
                </a:lnTo>
                <a:lnTo>
                  <a:pt x="629" y="8"/>
                </a:lnTo>
                <a:lnTo>
                  <a:pt x="619" y="8"/>
                </a:lnTo>
                <a:lnTo>
                  <a:pt x="611" y="8"/>
                </a:lnTo>
                <a:lnTo>
                  <a:pt x="604" y="8"/>
                </a:lnTo>
                <a:lnTo>
                  <a:pt x="601" y="8"/>
                </a:lnTo>
                <a:lnTo>
                  <a:pt x="590" y="9"/>
                </a:lnTo>
                <a:lnTo>
                  <a:pt x="563" y="9"/>
                </a:lnTo>
                <a:lnTo>
                  <a:pt x="556" y="9"/>
                </a:lnTo>
                <a:lnTo>
                  <a:pt x="547" y="9"/>
                </a:lnTo>
                <a:lnTo>
                  <a:pt x="537" y="9"/>
                </a:lnTo>
                <a:lnTo>
                  <a:pt x="526" y="9"/>
                </a:lnTo>
                <a:lnTo>
                  <a:pt x="515" y="9"/>
                </a:lnTo>
                <a:lnTo>
                  <a:pt x="502" y="9"/>
                </a:lnTo>
                <a:lnTo>
                  <a:pt x="488" y="9"/>
                </a:lnTo>
                <a:lnTo>
                  <a:pt x="483" y="9"/>
                </a:lnTo>
                <a:lnTo>
                  <a:pt x="474" y="9"/>
                </a:lnTo>
                <a:lnTo>
                  <a:pt x="473" y="9"/>
                </a:lnTo>
                <a:lnTo>
                  <a:pt x="456" y="9"/>
                </a:lnTo>
                <a:lnTo>
                  <a:pt x="447" y="9"/>
                </a:lnTo>
                <a:lnTo>
                  <a:pt x="430" y="9"/>
                </a:lnTo>
                <a:lnTo>
                  <a:pt x="426" y="9"/>
                </a:lnTo>
                <a:lnTo>
                  <a:pt x="420" y="11"/>
                </a:lnTo>
                <a:lnTo>
                  <a:pt x="419" y="9"/>
                </a:lnTo>
                <a:lnTo>
                  <a:pt x="404" y="9"/>
                </a:lnTo>
                <a:lnTo>
                  <a:pt x="399" y="9"/>
                </a:lnTo>
                <a:lnTo>
                  <a:pt x="398" y="9"/>
                </a:lnTo>
                <a:lnTo>
                  <a:pt x="387" y="9"/>
                </a:lnTo>
                <a:lnTo>
                  <a:pt x="383" y="9"/>
                </a:lnTo>
                <a:lnTo>
                  <a:pt x="365" y="9"/>
                </a:lnTo>
                <a:lnTo>
                  <a:pt x="361" y="9"/>
                </a:lnTo>
                <a:lnTo>
                  <a:pt x="344" y="9"/>
                </a:lnTo>
                <a:lnTo>
                  <a:pt x="315" y="9"/>
                </a:lnTo>
                <a:lnTo>
                  <a:pt x="312" y="9"/>
                </a:lnTo>
                <a:lnTo>
                  <a:pt x="305" y="9"/>
                </a:lnTo>
                <a:lnTo>
                  <a:pt x="301" y="9"/>
                </a:lnTo>
                <a:lnTo>
                  <a:pt x="298" y="9"/>
                </a:lnTo>
                <a:lnTo>
                  <a:pt x="265" y="9"/>
                </a:lnTo>
                <a:lnTo>
                  <a:pt x="258" y="8"/>
                </a:lnTo>
                <a:lnTo>
                  <a:pt x="255" y="8"/>
                </a:lnTo>
                <a:lnTo>
                  <a:pt x="251" y="8"/>
                </a:lnTo>
                <a:lnTo>
                  <a:pt x="248" y="8"/>
                </a:lnTo>
                <a:lnTo>
                  <a:pt x="209" y="6"/>
                </a:lnTo>
                <a:lnTo>
                  <a:pt x="205" y="6"/>
                </a:lnTo>
                <a:lnTo>
                  <a:pt x="177" y="6"/>
                </a:lnTo>
                <a:lnTo>
                  <a:pt x="173" y="6"/>
                </a:lnTo>
                <a:lnTo>
                  <a:pt x="166" y="6"/>
                </a:lnTo>
                <a:lnTo>
                  <a:pt x="162" y="6"/>
                </a:lnTo>
                <a:lnTo>
                  <a:pt x="141" y="5"/>
                </a:lnTo>
                <a:lnTo>
                  <a:pt x="126" y="5"/>
                </a:lnTo>
                <a:lnTo>
                  <a:pt x="109" y="5"/>
                </a:lnTo>
                <a:lnTo>
                  <a:pt x="104" y="5"/>
                </a:lnTo>
                <a:lnTo>
                  <a:pt x="86" y="4"/>
                </a:lnTo>
                <a:lnTo>
                  <a:pt x="83" y="4"/>
                </a:lnTo>
                <a:lnTo>
                  <a:pt x="34" y="2"/>
                </a:lnTo>
                <a:lnTo>
                  <a:pt x="23" y="0"/>
                </a:lnTo>
                <a:lnTo>
                  <a:pt x="2" y="0"/>
                </a:lnTo>
                <a:lnTo>
                  <a:pt x="1" y="13"/>
                </a:lnTo>
                <a:lnTo>
                  <a:pt x="0" y="30"/>
                </a:lnTo>
                <a:lnTo>
                  <a:pt x="0" y="55"/>
                </a:lnTo>
                <a:lnTo>
                  <a:pt x="33" y="55"/>
                </a:lnTo>
                <a:lnTo>
                  <a:pt x="52" y="57"/>
                </a:lnTo>
                <a:lnTo>
                  <a:pt x="72" y="57"/>
                </a:lnTo>
                <a:lnTo>
                  <a:pt x="74" y="58"/>
                </a:lnTo>
                <a:lnTo>
                  <a:pt x="76" y="58"/>
                </a:lnTo>
                <a:lnTo>
                  <a:pt x="83" y="58"/>
                </a:lnTo>
                <a:lnTo>
                  <a:pt x="94" y="58"/>
                </a:lnTo>
                <a:lnTo>
                  <a:pt x="98" y="59"/>
                </a:lnTo>
                <a:lnTo>
                  <a:pt x="118" y="59"/>
                </a:lnTo>
                <a:lnTo>
                  <a:pt x="138" y="59"/>
                </a:lnTo>
                <a:lnTo>
                  <a:pt x="149" y="61"/>
                </a:lnTo>
                <a:lnTo>
                  <a:pt x="165" y="61"/>
                </a:lnTo>
                <a:lnTo>
                  <a:pt x="172" y="62"/>
                </a:lnTo>
                <a:lnTo>
                  <a:pt x="176" y="62"/>
                </a:lnTo>
                <a:lnTo>
                  <a:pt x="181" y="62"/>
                </a:lnTo>
                <a:lnTo>
                  <a:pt x="204" y="62"/>
                </a:lnTo>
                <a:lnTo>
                  <a:pt x="211" y="62"/>
                </a:lnTo>
                <a:lnTo>
                  <a:pt x="224" y="62"/>
                </a:lnTo>
                <a:lnTo>
                  <a:pt x="226" y="62"/>
                </a:lnTo>
                <a:lnTo>
                  <a:pt x="258" y="64"/>
                </a:lnTo>
                <a:lnTo>
                  <a:pt x="258" y="78"/>
                </a:lnTo>
                <a:lnTo>
                  <a:pt x="256" y="112"/>
                </a:lnTo>
                <a:lnTo>
                  <a:pt x="256" y="118"/>
                </a:lnTo>
                <a:lnTo>
                  <a:pt x="256" y="128"/>
                </a:lnTo>
                <a:lnTo>
                  <a:pt x="256" y="131"/>
                </a:lnTo>
                <a:lnTo>
                  <a:pt x="255" y="138"/>
                </a:lnTo>
                <a:lnTo>
                  <a:pt x="255" y="146"/>
                </a:lnTo>
                <a:lnTo>
                  <a:pt x="255" y="160"/>
                </a:lnTo>
                <a:lnTo>
                  <a:pt x="255" y="174"/>
                </a:lnTo>
                <a:lnTo>
                  <a:pt x="255" y="177"/>
                </a:lnTo>
                <a:lnTo>
                  <a:pt x="255" y="182"/>
                </a:lnTo>
                <a:lnTo>
                  <a:pt x="255" y="196"/>
                </a:lnTo>
                <a:lnTo>
                  <a:pt x="255" y="200"/>
                </a:lnTo>
                <a:lnTo>
                  <a:pt x="255" y="209"/>
                </a:lnTo>
                <a:lnTo>
                  <a:pt x="255" y="214"/>
                </a:lnTo>
                <a:lnTo>
                  <a:pt x="254" y="225"/>
                </a:lnTo>
                <a:lnTo>
                  <a:pt x="254" y="242"/>
                </a:lnTo>
                <a:lnTo>
                  <a:pt x="254" y="249"/>
                </a:lnTo>
                <a:lnTo>
                  <a:pt x="254" y="256"/>
                </a:lnTo>
                <a:lnTo>
                  <a:pt x="252" y="277"/>
                </a:lnTo>
                <a:lnTo>
                  <a:pt x="256" y="276"/>
                </a:lnTo>
                <a:lnTo>
                  <a:pt x="268" y="283"/>
                </a:lnTo>
                <a:lnTo>
                  <a:pt x="274" y="292"/>
                </a:lnTo>
                <a:lnTo>
                  <a:pt x="297" y="295"/>
                </a:lnTo>
                <a:lnTo>
                  <a:pt x="299" y="295"/>
                </a:lnTo>
                <a:lnTo>
                  <a:pt x="319" y="299"/>
                </a:lnTo>
                <a:lnTo>
                  <a:pt x="322" y="302"/>
                </a:lnTo>
                <a:lnTo>
                  <a:pt x="323" y="315"/>
                </a:lnTo>
                <a:lnTo>
                  <a:pt x="330" y="319"/>
                </a:lnTo>
                <a:lnTo>
                  <a:pt x="336" y="318"/>
                </a:lnTo>
                <a:lnTo>
                  <a:pt x="345" y="319"/>
                </a:lnTo>
                <a:lnTo>
                  <a:pt x="363" y="326"/>
                </a:lnTo>
                <a:lnTo>
                  <a:pt x="374" y="323"/>
                </a:lnTo>
                <a:lnTo>
                  <a:pt x="374" y="324"/>
                </a:lnTo>
                <a:lnTo>
                  <a:pt x="380" y="326"/>
                </a:lnTo>
                <a:lnTo>
                  <a:pt x="386" y="331"/>
                </a:lnTo>
                <a:lnTo>
                  <a:pt x="391" y="333"/>
                </a:lnTo>
                <a:lnTo>
                  <a:pt x="408" y="326"/>
                </a:lnTo>
                <a:lnTo>
                  <a:pt x="413" y="327"/>
                </a:lnTo>
                <a:lnTo>
                  <a:pt x="418" y="326"/>
                </a:lnTo>
                <a:lnTo>
                  <a:pt x="422" y="324"/>
                </a:lnTo>
                <a:lnTo>
                  <a:pt x="423" y="341"/>
                </a:lnTo>
                <a:lnTo>
                  <a:pt x="431" y="341"/>
                </a:lnTo>
                <a:lnTo>
                  <a:pt x="431" y="352"/>
                </a:lnTo>
                <a:lnTo>
                  <a:pt x="441" y="357"/>
                </a:lnTo>
                <a:lnTo>
                  <a:pt x="463" y="343"/>
                </a:lnTo>
                <a:lnTo>
                  <a:pt x="468" y="351"/>
                </a:lnTo>
                <a:lnTo>
                  <a:pt x="472" y="350"/>
                </a:lnTo>
                <a:lnTo>
                  <a:pt x="474" y="350"/>
                </a:lnTo>
                <a:lnTo>
                  <a:pt x="484" y="359"/>
                </a:lnTo>
                <a:lnTo>
                  <a:pt x="502" y="354"/>
                </a:lnTo>
                <a:lnTo>
                  <a:pt x="501" y="366"/>
                </a:lnTo>
                <a:lnTo>
                  <a:pt x="508" y="371"/>
                </a:lnTo>
                <a:lnTo>
                  <a:pt x="523" y="345"/>
                </a:lnTo>
                <a:lnTo>
                  <a:pt x="524" y="345"/>
                </a:lnTo>
                <a:lnTo>
                  <a:pt x="541" y="359"/>
                </a:lnTo>
                <a:lnTo>
                  <a:pt x="554" y="351"/>
                </a:lnTo>
                <a:lnTo>
                  <a:pt x="555" y="351"/>
                </a:lnTo>
                <a:lnTo>
                  <a:pt x="554" y="354"/>
                </a:lnTo>
                <a:lnTo>
                  <a:pt x="563" y="365"/>
                </a:lnTo>
                <a:lnTo>
                  <a:pt x="570" y="365"/>
                </a:lnTo>
                <a:lnTo>
                  <a:pt x="573" y="369"/>
                </a:lnTo>
                <a:lnTo>
                  <a:pt x="584" y="365"/>
                </a:lnTo>
                <a:lnTo>
                  <a:pt x="606" y="352"/>
                </a:lnTo>
                <a:lnTo>
                  <a:pt x="620" y="355"/>
                </a:lnTo>
                <a:lnTo>
                  <a:pt x="629" y="352"/>
                </a:lnTo>
                <a:lnTo>
                  <a:pt x="630" y="350"/>
                </a:lnTo>
                <a:lnTo>
                  <a:pt x="643" y="347"/>
                </a:lnTo>
                <a:lnTo>
                  <a:pt x="643" y="344"/>
                </a:lnTo>
                <a:lnTo>
                  <a:pt x="645" y="345"/>
                </a:lnTo>
                <a:lnTo>
                  <a:pt x="648" y="350"/>
                </a:lnTo>
                <a:lnTo>
                  <a:pt x="647" y="350"/>
                </a:lnTo>
                <a:lnTo>
                  <a:pt x="669" y="350"/>
                </a:lnTo>
                <a:lnTo>
                  <a:pt x="672" y="350"/>
                </a:lnTo>
                <a:lnTo>
                  <a:pt x="673" y="344"/>
                </a:lnTo>
                <a:lnTo>
                  <a:pt x="683" y="343"/>
                </a:lnTo>
                <a:lnTo>
                  <a:pt x="686" y="344"/>
                </a:lnTo>
                <a:lnTo>
                  <a:pt x="686" y="347"/>
                </a:lnTo>
                <a:lnTo>
                  <a:pt x="697" y="351"/>
                </a:lnTo>
                <a:lnTo>
                  <a:pt x="708" y="364"/>
                </a:lnTo>
                <a:lnTo>
                  <a:pt x="712" y="365"/>
                </a:lnTo>
                <a:lnTo>
                  <a:pt x="712" y="362"/>
                </a:lnTo>
                <a:lnTo>
                  <a:pt x="719" y="364"/>
                </a:lnTo>
                <a:lnTo>
                  <a:pt x="719" y="366"/>
                </a:lnTo>
                <a:lnTo>
                  <a:pt x="720" y="366"/>
                </a:lnTo>
                <a:lnTo>
                  <a:pt x="719" y="368"/>
                </a:lnTo>
                <a:lnTo>
                  <a:pt x="730" y="371"/>
                </a:lnTo>
                <a:lnTo>
                  <a:pt x="740" y="378"/>
                </a:lnTo>
                <a:lnTo>
                  <a:pt x="743" y="375"/>
                </a:lnTo>
                <a:lnTo>
                  <a:pt x="743" y="347"/>
                </a:lnTo>
                <a:lnTo>
                  <a:pt x="743" y="344"/>
                </a:lnTo>
                <a:lnTo>
                  <a:pt x="743" y="341"/>
                </a:lnTo>
                <a:lnTo>
                  <a:pt x="743" y="338"/>
                </a:lnTo>
                <a:lnTo>
                  <a:pt x="743" y="322"/>
                </a:lnTo>
                <a:lnTo>
                  <a:pt x="743" y="315"/>
                </a:lnTo>
                <a:lnTo>
                  <a:pt x="743" y="308"/>
                </a:lnTo>
                <a:lnTo>
                  <a:pt x="743" y="284"/>
                </a:lnTo>
                <a:lnTo>
                  <a:pt x="741" y="278"/>
                </a:lnTo>
                <a:lnTo>
                  <a:pt x="741" y="265"/>
                </a:lnTo>
                <a:lnTo>
                  <a:pt x="741" y="259"/>
                </a:lnTo>
                <a:lnTo>
                  <a:pt x="741" y="255"/>
                </a:lnTo>
                <a:lnTo>
                  <a:pt x="741" y="238"/>
                </a:lnTo>
                <a:lnTo>
                  <a:pt x="741" y="232"/>
                </a:lnTo>
                <a:lnTo>
                  <a:pt x="741" y="198"/>
                </a:lnTo>
                <a:lnTo>
                  <a:pt x="740" y="184"/>
                </a:lnTo>
                <a:lnTo>
                  <a:pt x="740" y="182"/>
                </a:lnTo>
                <a:lnTo>
                  <a:pt x="740" y="181"/>
                </a:lnTo>
                <a:lnTo>
                  <a:pt x="741" y="181"/>
                </a:lnTo>
                <a:lnTo>
                  <a:pt x="740" y="181"/>
                </a:lnTo>
                <a:lnTo>
                  <a:pt x="738" y="170"/>
                </a:lnTo>
                <a:lnTo>
                  <a:pt x="738" y="168"/>
                </a:lnTo>
                <a:lnTo>
                  <a:pt x="736" y="154"/>
                </a:lnTo>
                <a:lnTo>
                  <a:pt x="736" y="150"/>
                </a:lnTo>
                <a:lnTo>
                  <a:pt x="736" y="147"/>
                </a:lnTo>
                <a:lnTo>
                  <a:pt x="734" y="142"/>
                </a:lnTo>
                <a:lnTo>
                  <a:pt x="733" y="136"/>
                </a:lnTo>
                <a:lnTo>
                  <a:pt x="731" y="129"/>
                </a:lnTo>
                <a:lnTo>
                  <a:pt x="729" y="104"/>
                </a:lnTo>
                <a:lnTo>
                  <a:pt x="727" y="101"/>
                </a:lnTo>
                <a:lnTo>
                  <a:pt x="726" y="97"/>
                </a:lnTo>
              </a:path>
            </a:pathLst>
          </a:custGeom>
          <a:noFill/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236"/>
          <p:cNvSpPr>
            <a:spLocks/>
          </p:cNvSpPr>
          <p:nvPr/>
        </p:nvSpPr>
        <p:spPr bwMode="auto">
          <a:xfrm>
            <a:off x="3151188" y="2301875"/>
            <a:ext cx="950912" cy="569913"/>
          </a:xfrm>
          <a:custGeom>
            <a:avLst/>
            <a:gdLst>
              <a:gd name="T0" fmla="*/ 2147483647 w 601"/>
              <a:gd name="T1" fmla="*/ 2147483647 h 388"/>
              <a:gd name="T2" fmla="*/ 2147483647 w 601"/>
              <a:gd name="T3" fmla="*/ 2147483647 h 388"/>
              <a:gd name="T4" fmla="*/ 2147483647 w 601"/>
              <a:gd name="T5" fmla="*/ 2147483647 h 388"/>
              <a:gd name="T6" fmla="*/ 2147483647 w 601"/>
              <a:gd name="T7" fmla="*/ 2147483647 h 388"/>
              <a:gd name="T8" fmla="*/ 2147483647 w 601"/>
              <a:gd name="T9" fmla="*/ 2147483647 h 388"/>
              <a:gd name="T10" fmla="*/ 2147483647 w 601"/>
              <a:gd name="T11" fmla="*/ 2147483647 h 388"/>
              <a:gd name="T12" fmla="*/ 2147483647 w 601"/>
              <a:gd name="T13" fmla="*/ 2147483647 h 388"/>
              <a:gd name="T14" fmla="*/ 2147483647 w 601"/>
              <a:gd name="T15" fmla="*/ 2147483647 h 388"/>
              <a:gd name="T16" fmla="*/ 2147483647 w 601"/>
              <a:gd name="T17" fmla="*/ 2147483647 h 388"/>
              <a:gd name="T18" fmla="*/ 2147483647 w 601"/>
              <a:gd name="T19" fmla="*/ 2147483647 h 388"/>
              <a:gd name="T20" fmla="*/ 2147483647 w 601"/>
              <a:gd name="T21" fmla="*/ 2147483647 h 388"/>
              <a:gd name="T22" fmla="*/ 2147483647 w 601"/>
              <a:gd name="T23" fmla="*/ 2147483647 h 388"/>
              <a:gd name="T24" fmla="*/ 2147483647 w 601"/>
              <a:gd name="T25" fmla="*/ 2147483647 h 388"/>
              <a:gd name="T26" fmla="*/ 2147483647 w 601"/>
              <a:gd name="T27" fmla="*/ 2147483647 h 388"/>
              <a:gd name="T28" fmla="*/ 2147483647 w 601"/>
              <a:gd name="T29" fmla="*/ 2147483647 h 388"/>
              <a:gd name="T30" fmla="*/ 2147483647 w 601"/>
              <a:gd name="T31" fmla="*/ 2147483647 h 388"/>
              <a:gd name="T32" fmla="*/ 2147483647 w 601"/>
              <a:gd name="T33" fmla="*/ 2147483647 h 388"/>
              <a:gd name="T34" fmla="*/ 2147483647 w 601"/>
              <a:gd name="T35" fmla="*/ 2147483647 h 388"/>
              <a:gd name="T36" fmla="*/ 2147483647 w 601"/>
              <a:gd name="T37" fmla="*/ 2147483647 h 388"/>
              <a:gd name="T38" fmla="*/ 2147483647 w 601"/>
              <a:gd name="T39" fmla="*/ 2147483647 h 388"/>
              <a:gd name="T40" fmla="*/ 2147483647 w 601"/>
              <a:gd name="T41" fmla="*/ 2147483647 h 388"/>
              <a:gd name="T42" fmla="*/ 2147483647 w 601"/>
              <a:gd name="T43" fmla="*/ 2147483647 h 388"/>
              <a:gd name="T44" fmla="*/ 2147483647 w 601"/>
              <a:gd name="T45" fmla="*/ 2147483647 h 388"/>
              <a:gd name="T46" fmla="*/ 2147483647 w 601"/>
              <a:gd name="T47" fmla="*/ 2147483647 h 388"/>
              <a:gd name="T48" fmla="*/ 2147483647 w 601"/>
              <a:gd name="T49" fmla="*/ 0 h 388"/>
              <a:gd name="T50" fmla="*/ 2147483647 w 601"/>
              <a:gd name="T51" fmla="*/ 2147483647 h 388"/>
              <a:gd name="T52" fmla="*/ 2147483647 w 601"/>
              <a:gd name="T53" fmla="*/ 2147483647 h 388"/>
              <a:gd name="T54" fmla="*/ 2147483647 w 601"/>
              <a:gd name="T55" fmla="*/ 2147483647 h 388"/>
              <a:gd name="T56" fmla="*/ 2147483647 w 601"/>
              <a:gd name="T57" fmla="*/ 2147483647 h 388"/>
              <a:gd name="T58" fmla="*/ 2147483647 w 601"/>
              <a:gd name="T59" fmla="*/ 2147483647 h 388"/>
              <a:gd name="T60" fmla="*/ 2147483647 w 601"/>
              <a:gd name="T61" fmla="*/ 2147483647 h 388"/>
              <a:gd name="T62" fmla="*/ 2147483647 w 601"/>
              <a:gd name="T63" fmla="*/ 2147483647 h 388"/>
              <a:gd name="T64" fmla="*/ 2147483647 w 601"/>
              <a:gd name="T65" fmla="*/ 2147483647 h 388"/>
              <a:gd name="T66" fmla="*/ 2147483647 w 601"/>
              <a:gd name="T67" fmla="*/ 2147483647 h 388"/>
              <a:gd name="T68" fmla="*/ 2147483647 w 601"/>
              <a:gd name="T69" fmla="*/ 2147483647 h 388"/>
              <a:gd name="T70" fmla="*/ 2147483647 w 601"/>
              <a:gd name="T71" fmla="*/ 2147483647 h 388"/>
              <a:gd name="T72" fmla="*/ 2147483647 w 601"/>
              <a:gd name="T73" fmla="*/ 2147483647 h 388"/>
              <a:gd name="T74" fmla="*/ 2147483647 w 601"/>
              <a:gd name="T75" fmla="*/ 2147483647 h 388"/>
              <a:gd name="T76" fmla="*/ 2147483647 w 601"/>
              <a:gd name="T77" fmla="*/ 2147483647 h 388"/>
              <a:gd name="T78" fmla="*/ 2147483647 w 601"/>
              <a:gd name="T79" fmla="*/ 2147483647 h 388"/>
              <a:gd name="T80" fmla="*/ 2147483647 w 601"/>
              <a:gd name="T81" fmla="*/ 2147483647 h 388"/>
              <a:gd name="T82" fmla="*/ 2147483647 w 601"/>
              <a:gd name="T83" fmla="*/ 2147483647 h 388"/>
              <a:gd name="T84" fmla="*/ 2147483647 w 601"/>
              <a:gd name="T85" fmla="*/ 2147483647 h 3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01"/>
              <a:gd name="T130" fmla="*/ 0 h 388"/>
              <a:gd name="T131" fmla="*/ 601 w 601"/>
              <a:gd name="T132" fmla="*/ 388 h 38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01" h="388">
                <a:moveTo>
                  <a:pt x="543" y="353"/>
                </a:moveTo>
                <a:lnTo>
                  <a:pt x="545" y="356"/>
                </a:lnTo>
                <a:lnTo>
                  <a:pt x="554" y="357"/>
                </a:lnTo>
                <a:lnTo>
                  <a:pt x="570" y="363"/>
                </a:lnTo>
                <a:lnTo>
                  <a:pt x="579" y="373"/>
                </a:lnTo>
                <a:lnTo>
                  <a:pt x="584" y="382"/>
                </a:lnTo>
                <a:lnTo>
                  <a:pt x="593" y="385"/>
                </a:lnTo>
                <a:lnTo>
                  <a:pt x="600" y="387"/>
                </a:lnTo>
                <a:lnTo>
                  <a:pt x="597" y="385"/>
                </a:lnTo>
                <a:lnTo>
                  <a:pt x="595" y="378"/>
                </a:lnTo>
                <a:lnTo>
                  <a:pt x="595" y="375"/>
                </a:lnTo>
                <a:lnTo>
                  <a:pt x="584" y="363"/>
                </a:lnTo>
                <a:lnTo>
                  <a:pt x="591" y="341"/>
                </a:lnTo>
                <a:lnTo>
                  <a:pt x="594" y="335"/>
                </a:lnTo>
                <a:lnTo>
                  <a:pt x="594" y="325"/>
                </a:lnTo>
                <a:lnTo>
                  <a:pt x="597" y="321"/>
                </a:lnTo>
                <a:lnTo>
                  <a:pt x="598" y="317"/>
                </a:lnTo>
                <a:lnTo>
                  <a:pt x="594" y="306"/>
                </a:lnTo>
                <a:lnTo>
                  <a:pt x="590" y="303"/>
                </a:lnTo>
                <a:lnTo>
                  <a:pt x="591" y="289"/>
                </a:lnTo>
                <a:lnTo>
                  <a:pt x="586" y="277"/>
                </a:lnTo>
                <a:lnTo>
                  <a:pt x="593" y="277"/>
                </a:lnTo>
                <a:lnTo>
                  <a:pt x="597" y="277"/>
                </a:lnTo>
                <a:lnTo>
                  <a:pt x="597" y="263"/>
                </a:lnTo>
                <a:lnTo>
                  <a:pt x="597" y="249"/>
                </a:lnTo>
                <a:lnTo>
                  <a:pt x="597" y="238"/>
                </a:lnTo>
                <a:lnTo>
                  <a:pt x="595" y="223"/>
                </a:lnTo>
                <a:lnTo>
                  <a:pt x="595" y="209"/>
                </a:lnTo>
                <a:lnTo>
                  <a:pt x="595" y="201"/>
                </a:lnTo>
                <a:lnTo>
                  <a:pt x="595" y="165"/>
                </a:lnTo>
                <a:lnTo>
                  <a:pt x="595" y="155"/>
                </a:lnTo>
                <a:lnTo>
                  <a:pt x="595" y="135"/>
                </a:lnTo>
                <a:lnTo>
                  <a:pt x="595" y="117"/>
                </a:lnTo>
                <a:lnTo>
                  <a:pt x="594" y="86"/>
                </a:lnTo>
                <a:lnTo>
                  <a:pt x="593" y="79"/>
                </a:lnTo>
                <a:lnTo>
                  <a:pt x="590" y="74"/>
                </a:lnTo>
                <a:lnTo>
                  <a:pt x="580" y="70"/>
                </a:lnTo>
                <a:lnTo>
                  <a:pt x="563" y="51"/>
                </a:lnTo>
                <a:lnTo>
                  <a:pt x="563" y="48"/>
                </a:lnTo>
                <a:lnTo>
                  <a:pt x="579" y="34"/>
                </a:lnTo>
                <a:lnTo>
                  <a:pt x="584" y="13"/>
                </a:lnTo>
                <a:lnTo>
                  <a:pt x="570" y="13"/>
                </a:lnTo>
                <a:lnTo>
                  <a:pt x="551" y="15"/>
                </a:lnTo>
                <a:lnTo>
                  <a:pt x="534" y="15"/>
                </a:lnTo>
                <a:lnTo>
                  <a:pt x="533" y="15"/>
                </a:lnTo>
                <a:lnTo>
                  <a:pt x="514" y="15"/>
                </a:lnTo>
                <a:lnTo>
                  <a:pt x="478" y="15"/>
                </a:lnTo>
                <a:lnTo>
                  <a:pt x="476" y="15"/>
                </a:lnTo>
                <a:lnTo>
                  <a:pt x="475" y="15"/>
                </a:lnTo>
                <a:lnTo>
                  <a:pt x="457" y="15"/>
                </a:lnTo>
                <a:lnTo>
                  <a:pt x="447" y="15"/>
                </a:lnTo>
                <a:lnTo>
                  <a:pt x="421" y="13"/>
                </a:lnTo>
                <a:lnTo>
                  <a:pt x="418" y="13"/>
                </a:lnTo>
                <a:lnTo>
                  <a:pt x="400" y="13"/>
                </a:lnTo>
                <a:lnTo>
                  <a:pt x="381" y="13"/>
                </a:lnTo>
                <a:lnTo>
                  <a:pt x="353" y="13"/>
                </a:lnTo>
                <a:lnTo>
                  <a:pt x="346" y="13"/>
                </a:lnTo>
                <a:lnTo>
                  <a:pt x="333" y="13"/>
                </a:lnTo>
                <a:lnTo>
                  <a:pt x="324" y="13"/>
                </a:lnTo>
                <a:lnTo>
                  <a:pt x="324" y="12"/>
                </a:lnTo>
                <a:lnTo>
                  <a:pt x="288" y="11"/>
                </a:lnTo>
                <a:lnTo>
                  <a:pt x="286" y="11"/>
                </a:lnTo>
                <a:lnTo>
                  <a:pt x="285" y="11"/>
                </a:lnTo>
                <a:lnTo>
                  <a:pt x="239" y="11"/>
                </a:lnTo>
                <a:lnTo>
                  <a:pt x="230" y="9"/>
                </a:lnTo>
                <a:lnTo>
                  <a:pt x="173" y="8"/>
                </a:lnTo>
                <a:lnTo>
                  <a:pt x="163" y="8"/>
                </a:lnTo>
                <a:lnTo>
                  <a:pt x="135" y="5"/>
                </a:lnTo>
                <a:lnTo>
                  <a:pt x="102" y="4"/>
                </a:lnTo>
                <a:lnTo>
                  <a:pt x="98" y="4"/>
                </a:lnTo>
                <a:lnTo>
                  <a:pt x="49" y="1"/>
                </a:lnTo>
                <a:lnTo>
                  <a:pt x="22" y="1"/>
                </a:lnTo>
                <a:lnTo>
                  <a:pt x="18" y="0"/>
                </a:lnTo>
                <a:lnTo>
                  <a:pt x="18" y="6"/>
                </a:lnTo>
                <a:lnTo>
                  <a:pt x="18" y="20"/>
                </a:lnTo>
                <a:lnTo>
                  <a:pt x="13" y="74"/>
                </a:lnTo>
                <a:lnTo>
                  <a:pt x="13" y="79"/>
                </a:lnTo>
                <a:lnTo>
                  <a:pt x="12" y="101"/>
                </a:lnTo>
                <a:lnTo>
                  <a:pt x="13" y="102"/>
                </a:lnTo>
                <a:lnTo>
                  <a:pt x="11" y="102"/>
                </a:lnTo>
                <a:lnTo>
                  <a:pt x="9" y="129"/>
                </a:lnTo>
                <a:lnTo>
                  <a:pt x="9" y="148"/>
                </a:lnTo>
                <a:lnTo>
                  <a:pt x="8" y="155"/>
                </a:lnTo>
                <a:lnTo>
                  <a:pt x="6" y="183"/>
                </a:lnTo>
                <a:lnTo>
                  <a:pt x="6" y="191"/>
                </a:lnTo>
                <a:lnTo>
                  <a:pt x="6" y="194"/>
                </a:lnTo>
                <a:lnTo>
                  <a:pt x="5" y="209"/>
                </a:lnTo>
                <a:lnTo>
                  <a:pt x="4" y="226"/>
                </a:lnTo>
                <a:lnTo>
                  <a:pt x="4" y="237"/>
                </a:lnTo>
                <a:lnTo>
                  <a:pt x="2" y="249"/>
                </a:lnTo>
                <a:lnTo>
                  <a:pt x="1" y="263"/>
                </a:lnTo>
                <a:lnTo>
                  <a:pt x="1" y="264"/>
                </a:lnTo>
                <a:lnTo>
                  <a:pt x="1" y="266"/>
                </a:lnTo>
                <a:lnTo>
                  <a:pt x="1" y="277"/>
                </a:lnTo>
                <a:lnTo>
                  <a:pt x="0" y="305"/>
                </a:lnTo>
                <a:lnTo>
                  <a:pt x="0" y="317"/>
                </a:lnTo>
                <a:lnTo>
                  <a:pt x="1" y="319"/>
                </a:lnTo>
                <a:lnTo>
                  <a:pt x="2" y="319"/>
                </a:lnTo>
                <a:lnTo>
                  <a:pt x="42" y="320"/>
                </a:lnTo>
                <a:lnTo>
                  <a:pt x="62" y="320"/>
                </a:lnTo>
                <a:lnTo>
                  <a:pt x="65" y="321"/>
                </a:lnTo>
                <a:lnTo>
                  <a:pt x="81" y="323"/>
                </a:lnTo>
                <a:lnTo>
                  <a:pt x="91" y="323"/>
                </a:lnTo>
                <a:lnTo>
                  <a:pt x="94" y="323"/>
                </a:lnTo>
                <a:lnTo>
                  <a:pt x="98" y="323"/>
                </a:lnTo>
                <a:lnTo>
                  <a:pt x="123" y="324"/>
                </a:lnTo>
                <a:lnTo>
                  <a:pt x="141" y="325"/>
                </a:lnTo>
                <a:lnTo>
                  <a:pt x="153" y="325"/>
                </a:lnTo>
                <a:lnTo>
                  <a:pt x="180" y="327"/>
                </a:lnTo>
                <a:lnTo>
                  <a:pt x="185" y="327"/>
                </a:lnTo>
                <a:lnTo>
                  <a:pt x="221" y="328"/>
                </a:lnTo>
                <a:lnTo>
                  <a:pt x="252" y="330"/>
                </a:lnTo>
                <a:lnTo>
                  <a:pt x="278" y="330"/>
                </a:lnTo>
                <a:lnTo>
                  <a:pt x="302" y="330"/>
                </a:lnTo>
                <a:lnTo>
                  <a:pt x="354" y="331"/>
                </a:lnTo>
                <a:lnTo>
                  <a:pt x="376" y="331"/>
                </a:lnTo>
                <a:lnTo>
                  <a:pt x="436" y="332"/>
                </a:lnTo>
                <a:lnTo>
                  <a:pt x="446" y="342"/>
                </a:lnTo>
                <a:lnTo>
                  <a:pt x="451" y="345"/>
                </a:lnTo>
                <a:lnTo>
                  <a:pt x="455" y="346"/>
                </a:lnTo>
                <a:lnTo>
                  <a:pt x="464" y="349"/>
                </a:lnTo>
                <a:lnTo>
                  <a:pt x="476" y="357"/>
                </a:lnTo>
                <a:lnTo>
                  <a:pt x="486" y="346"/>
                </a:lnTo>
                <a:lnTo>
                  <a:pt x="504" y="349"/>
                </a:lnTo>
                <a:lnTo>
                  <a:pt x="507" y="349"/>
                </a:lnTo>
                <a:lnTo>
                  <a:pt x="515" y="346"/>
                </a:lnTo>
                <a:lnTo>
                  <a:pt x="516" y="348"/>
                </a:lnTo>
                <a:lnTo>
                  <a:pt x="536" y="346"/>
                </a:lnTo>
                <a:lnTo>
                  <a:pt x="543" y="353"/>
                </a:lnTo>
              </a:path>
            </a:pathLst>
          </a:custGeom>
          <a:noFill/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240" descr="70%"/>
          <p:cNvSpPr>
            <a:spLocks/>
          </p:cNvSpPr>
          <p:nvPr/>
        </p:nvSpPr>
        <p:spPr bwMode="auto">
          <a:xfrm>
            <a:off x="2660296" y="3823195"/>
            <a:ext cx="1884363" cy="1717675"/>
          </a:xfrm>
          <a:custGeom>
            <a:avLst/>
            <a:gdLst>
              <a:gd name="T0" fmla="*/ 1374863588 w 1194"/>
              <a:gd name="T1" fmla="*/ 1973596710 h 1167"/>
              <a:gd name="T2" fmla="*/ 1227911741 w 1194"/>
              <a:gd name="T3" fmla="*/ 1754789734 h 1167"/>
              <a:gd name="T4" fmla="*/ 1160663367 w 1194"/>
              <a:gd name="T5" fmla="*/ 1689797767 h 1167"/>
              <a:gd name="T6" fmla="*/ 1011221132 w 1194"/>
              <a:gd name="T7" fmla="*/ 1642137089 h 1167"/>
              <a:gd name="T8" fmla="*/ 829400694 w 1194"/>
              <a:gd name="T9" fmla="*/ 1683299454 h 1167"/>
              <a:gd name="T10" fmla="*/ 602748334 w 1194"/>
              <a:gd name="T11" fmla="*/ 1765622710 h 1167"/>
              <a:gd name="T12" fmla="*/ 398511146 w 1194"/>
              <a:gd name="T13" fmla="*/ 1564147023 h 1167"/>
              <a:gd name="T14" fmla="*/ 211708353 w 1194"/>
              <a:gd name="T15" fmla="*/ 1282512836 h 1167"/>
              <a:gd name="T16" fmla="*/ 27397440 w 1194"/>
              <a:gd name="T17" fmla="*/ 1113533132 h 1167"/>
              <a:gd name="T18" fmla="*/ 59777234 w 1194"/>
              <a:gd name="T19" fmla="*/ 1050707761 h 1167"/>
              <a:gd name="T20" fmla="*/ 381076850 w 1194"/>
              <a:gd name="T21" fmla="*/ 1070205645 h 1167"/>
              <a:gd name="T22" fmla="*/ 637618505 w 1194"/>
              <a:gd name="T23" fmla="*/ 1087536934 h 1167"/>
              <a:gd name="T24" fmla="*/ 779587996 w 1194"/>
              <a:gd name="T25" fmla="*/ 1096201843 h 1167"/>
              <a:gd name="T26" fmla="*/ 802003069 w 1194"/>
              <a:gd name="T27" fmla="*/ 944553429 h 1167"/>
              <a:gd name="T28" fmla="*/ 816946977 w 1194"/>
              <a:gd name="T29" fmla="*/ 730079460 h 1167"/>
              <a:gd name="T30" fmla="*/ 824419720 w 1194"/>
              <a:gd name="T31" fmla="*/ 606593839 h 1167"/>
              <a:gd name="T32" fmla="*/ 834383049 w 1194"/>
              <a:gd name="T33" fmla="*/ 426782632 h 1167"/>
              <a:gd name="T34" fmla="*/ 841854213 w 1194"/>
              <a:gd name="T35" fmla="*/ 320628209 h 1167"/>
              <a:gd name="T36" fmla="*/ 851817345 w 1194"/>
              <a:gd name="T37" fmla="*/ 173312939 h 1167"/>
              <a:gd name="T38" fmla="*/ 1046091303 w 1194"/>
              <a:gd name="T39" fmla="*/ 2166596 h 1167"/>
              <a:gd name="T40" fmla="*/ 1155682591 w 1194"/>
              <a:gd name="T41" fmla="*/ 8664912 h 1167"/>
              <a:gd name="T42" fmla="*/ 1312595990 w 1194"/>
              <a:gd name="T43" fmla="*/ 12998105 h 1167"/>
              <a:gd name="T44" fmla="*/ 1496906817 w 1194"/>
              <a:gd name="T45" fmla="*/ 47660689 h 1167"/>
              <a:gd name="T46" fmla="*/ 1489435652 w 1194"/>
              <a:gd name="T47" fmla="*/ 201475779 h 1167"/>
              <a:gd name="T48" fmla="*/ 1489435652 w 1194"/>
              <a:gd name="T49" fmla="*/ 324961399 h 1167"/>
              <a:gd name="T50" fmla="*/ 1484453297 w 1194"/>
              <a:gd name="T51" fmla="*/ 444113921 h 1167"/>
              <a:gd name="T52" fmla="*/ 1591554197 w 1194"/>
              <a:gd name="T53" fmla="*/ 535102087 h 1167"/>
              <a:gd name="T54" fmla="*/ 1688690781 w 1194"/>
              <a:gd name="T55" fmla="*/ 582764236 h 1167"/>
              <a:gd name="T56" fmla="*/ 1813225977 w 1194"/>
              <a:gd name="T57" fmla="*/ 613093625 h 1167"/>
              <a:gd name="T58" fmla="*/ 1900400614 w 1194"/>
              <a:gd name="T59" fmla="*/ 634758104 h 1167"/>
              <a:gd name="T60" fmla="*/ 2019953455 w 1194"/>
              <a:gd name="T61" fmla="*/ 652089394 h 1167"/>
              <a:gd name="T62" fmla="*/ 2109618480 w 1194"/>
              <a:gd name="T63" fmla="*/ 701916666 h 1167"/>
              <a:gd name="T64" fmla="*/ 2147483647 w 1194"/>
              <a:gd name="T65" fmla="*/ 660754302 h 1167"/>
              <a:gd name="T66" fmla="*/ 2147483647 w 1194"/>
              <a:gd name="T67" fmla="*/ 665087493 h 1167"/>
              <a:gd name="T68" fmla="*/ 2147483647 w 1194"/>
              <a:gd name="T69" fmla="*/ 652089394 h 1167"/>
              <a:gd name="T70" fmla="*/ 2147483647 w 1194"/>
              <a:gd name="T71" fmla="*/ 639089823 h 1167"/>
              <a:gd name="T72" fmla="*/ 2147483647 w 1194"/>
              <a:gd name="T73" fmla="*/ 682418782 h 1167"/>
              <a:gd name="T74" fmla="*/ 2147483647 w 1194"/>
              <a:gd name="T75" fmla="*/ 712748170 h 1167"/>
              <a:gd name="T76" fmla="*/ 2147483647 w 1194"/>
              <a:gd name="T77" fmla="*/ 797238206 h 1167"/>
              <a:gd name="T78" fmla="*/ 2147483647 w 1194"/>
              <a:gd name="T79" fmla="*/ 927222140 h 1167"/>
              <a:gd name="T80" fmla="*/ 2147483647 w 1194"/>
              <a:gd name="T81" fmla="*/ 1013878587 h 1167"/>
              <a:gd name="T82" fmla="*/ 2147483647 w 1194"/>
              <a:gd name="T83" fmla="*/ 1120032918 h 1167"/>
              <a:gd name="T84" fmla="*/ 2147483647 w 1194"/>
              <a:gd name="T85" fmla="*/ 1304177315 h 1167"/>
              <a:gd name="T86" fmla="*/ 2147483647 w 1194"/>
              <a:gd name="T87" fmla="*/ 1490488308 h 1167"/>
              <a:gd name="T88" fmla="*/ 2147483647 w 1194"/>
              <a:gd name="T89" fmla="*/ 1583644908 h 1167"/>
              <a:gd name="T90" fmla="*/ 2147483647 w 1194"/>
              <a:gd name="T91" fmla="*/ 1670299883 h 1167"/>
              <a:gd name="T92" fmla="*/ 2147483647 w 1194"/>
              <a:gd name="T93" fmla="*/ 1722293751 h 1167"/>
              <a:gd name="T94" fmla="*/ 2147483647 w 1194"/>
              <a:gd name="T95" fmla="*/ 1657301784 h 1167"/>
              <a:gd name="T96" fmla="*/ 2147483647 w 1194"/>
              <a:gd name="T97" fmla="*/ 1689797767 h 1167"/>
              <a:gd name="T98" fmla="*/ 2147483647 w 1194"/>
              <a:gd name="T99" fmla="*/ 1763456115 h 1167"/>
              <a:gd name="T100" fmla="*/ 2147483647 w 1194"/>
              <a:gd name="T101" fmla="*/ 1980096496 h 1167"/>
              <a:gd name="T102" fmla="*/ 2141996684 w 1194"/>
              <a:gd name="T103" fmla="*/ 2136078100 h 1167"/>
              <a:gd name="T104" fmla="*/ 2064785178 w 1194"/>
              <a:gd name="T105" fmla="*/ 2147483647 h 1167"/>
              <a:gd name="T106" fmla="*/ 2007499935 w 1194"/>
              <a:gd name="T107" fmla="*/ 2147483647 h 1167"/>
              <a:gd name="T108" fmla="*/ 1758431122 w 1194"/>
              <a:gd name="T109" fmla="*/ 2147483647 h 1167"/>
              <a:gd name="T110" fmla="*/ 1586571842 w 1194"/>
              <a:gd name="T111" fmla="*/ 2147483647 h 11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4"/>
              <a:gd name="T169" fmla="*/ 0 h 1167"/>
              <a:gd name="T170" fmla="*/ 1194 w 1194"/>
              <a:gd name="T171" fmla="*/ 1167 h 116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4" h="1167">
                <a:moveTo>
                  <a:pt x="615" y="964"/>
                </a:moveTo>
                <a:lnTo>
                  <a:pt x="606" y="951"/>
                </a:lnTo>
                <a:lnTo>
                  <a:pt x="593" y="934"/>
                </a:lnTo>
                <a:lnTo>
                  <a:pt x="574" y="913"/>
                </a:lnTo>
                <a:lnTo>
                  <a:pt x="570" y="906"/>
                </a:lnTo>
                <a:lnTo>
                  <a:pt x="561" y="881"/>
                </a:lnTo>
                <a:lnTo>
                  <a:pt x="563" y="880"/>
                </a:lnTo>
                <a:lnTo>
                  <a:pt x="539" y="836"/>
                </a:lnTo>
                <a:lnTo>
                  <a:pt x="534" y="816"/>
                </a:lnTo>
                <a:lnTo>
                  <a:pt x="524" y="806"/>
                </a:lnTo>
                <a:lnTo>
                  <a:pt x="521" y="798"/>
                </a:lnTo>
                <a:lnTo>
                  <a:pt x="502" y="783"/>
                </a:lnTo>
                <a:lnTo>
                  <a:pt x="498" y="773"/>
                </a:lnTo>
                <a:lnTo>
                  <a:pt x="491" y="772"/>
                </a:lnTo>
                <a:lnTo>
                  <a:pt x="488" y="768"/>
                </a:lnTo>
                <a:lnTo>
                  <a:pt x="481" y="766"/>
                </a:lnTo>
                <a:lnTo>
                  <a:pt x="479" y="755"/>
                </a:lnTo>
                <a:lnTo>
                  <a:pt x="475" y="755"/>
                </a:lnTo>
                <a:lnTo>
                  <a:pt x="464" y="740"/>
                </a:lnTo>
                <a:lnTo>
                  <a:pt x="455" y="740"/>
                </a:lnTo>
                <a:lnTo>
                  <a:pt x="455" y="737"/>
                </a:lnTo>
                <a:lnTo>
                  <a:pt x="434" y="737"/>
                </a:lnTo>
                <a:lnTo>
                  <a:pt x="413" y="732"/>
                </a:lnTo>
                <a:lnTo>
                  <a:pt x="412" y="734"/>
                </a:lnTo>
                <a:lnTo>
                  <a:pt x="407" y="733"/>
                </a:lnTo>
                <a:lnTo>
                  <a:pt x="407" y="736"/>
                </a:lnTo>
                <a:lnTo>
                  <a:pt x="381" y="723"/>
                </a:lnTo>
                <a:lnTo>
                  <a:pt x="362" y="737"/>
                </a:lnTo>
                <a:lnTo>
                  <a:pt x="355" y="737"/>
                </a:lnTo>
                <a:lnTo>
                  <a:pt x="339" y="752"/>
                </a:lnTo>
                <a:lnTo>
                  <a:pt x="325" y="790"/>
                </a:lnTo>
                <a:lnTo>
                  <a:pt x="305" y="809"/>
                </a:lnTo>
                <a:lnTo>
                  <a:pt x="299" y="819"/>
                </a:lnTo>
                <a:lnTo>
                  <a:pt x="278" y="812"/>
                </a:lnTo>
                <a:lnTo>
                  <a:pt x="266" y="799"/>
                </a:lnTo>
                <a:lnTo>
                  <a:pt x="245" y="788"/>
                </a:lnTo>
                <a:lnTo>
                  <a:pt x="241" y="784"/>
                </a:lnTo>
                <a:lnTo>
                  <a:pt x="221" y="777"/>
                </a:lnTo>
                <a:lnTo>
                  <a:pt x="212" y="770"/>
                </a:lnTo>
                <a:lnTo>
                  <a:pt x="199" y="755"/>
                </a:lnTo>
                <a:lnTo>
                  <a:pt x="177" y="740"/>
                </a:lnTo>
                <a:lnTo>
                  <a:pt x="163" y="698"/>
                </a:lnTo>
                <a:lnTo>
                  <a:pt x="162" y="671"/>
                </a:lnTo>
                <a:lnTo>
                  <a:pt x="148" y="640"/>
                </a:lnTo>
                <a:lnTo>
                  <a:pt x="140" y="629"/>
                </a:lnTo>
                <a:lnTo>
                  <a:pt x="138" y="623"/>
                </a:lnTo>
                <a:lnTo>
                  <a:pt x="106" y="603"/>
                </a:lnTo>
                <a:lnTo>
                  <a:pt x="86" y="573"/>
                </a:lnTo>
                <a:lnTo>
                  <a:pt x="73" y="565"/>
                </a:lnTo>
                <a:lnTo>
                  <a:pt x="54" y="539"/>
                </a:lnTo>
                <a:lnTo>
                  <a:pt x="43" y="533"/>
                </a:lnTo>
                <a:lnTo>
                  <a:pt x="33" y="525"/>
                </a:lnTo>
                <a:lnTo>
                  <a:pt x="19" y="496"/>
                </a:lnTo>
                <a:lnTo>
                  <a:pt x="11" y="496"/>
                </a:lnTo>
                <a:lnTo>
                  <a:pt x="9" y="492"/>
                </a:lnTo>
                <a:lnTo>
                  <a:pt x="0" y="479"/>
                </a:lnTo>
                <a:lnTo>
                  <a:pt x="2" y="476"/>
                </a:lnTo>
                <a:lnTo>
                  <a:pt x="0" y="470"/>
                </a:lnTo>
                <a:lnTo>
                  <a:pt x="2" y="468"/>
                </a:lnTo>
                <a:lnTo>
                  <a:pt x="24" y="470"/>
                </a:lnTo>
                <a:lnTo>
                  <a:pt x="36" y="470"/>
                </a:lnTo>
                <a:lnTo>
                  <a:pt x="47" y="471"/>
                </a:lnTo>
                <a:lnTo>
                  <a:pt x="59" y="472"/>
                </a:lnTo>
                <a:lnTo>
                  <a:pt x="115" y="478"/>
                </a:lnTo>
                <a:lnTo>
                  <a:pt x="140" y="479"/>
                </a:lnTo>
                <a:lnTo>
                  <a:pt x="156" y="479"/>
                </a:lnTo>
                <a:lnTo>
                  <a:pt x="163" y="479"/>
                </a:lnTo>
                <a:lnTo>
                  <a:pt x="206" y="483"/>
                </a:lnTo>
                <a:lnTo>
                  <a:pt x="216" y="483"/>
                </a:lnTo>
                <a:lnTo>
                  <a:pt x="238" y="485"/>
                </a:lnTo>
                <a:lnTo>
                  <a:pt x="241" y="485"/>
                </a:lnTo>
                <a:lnTo>
                  <a:pt x="262" y="486"/>
                </a:lnTo>
                <a:lnTo>
                  <a:pt x="263" y="486"/>
                </a:lnTo>
                <a:lnTo>
                  <a:pt x="264" y="486"/>
                </a:lnTo>
                <a:lnTo>
                  <a:pt x="274" y="486"/>
                </a:lnTo>
                <a:lnTo>
                  <a:pt x="298" y="489"/>
                </a:lnTo>
                <a:lnTo>
                  <a:pt x="301" y="489"/>
                </a:lnTo>
                <a:lnTo>
                  <a:pt x="319" y="489"/>
                </a:lnTo>
                <a:lnTo>
                  <a:pt x="324" y="489"/>
                </a:lnTo>
                <a:lnTo>
                  <a:pt x="324" y="479"/>
                </a:lnTo>
                <a:lnTo>
                  <a:pt x="325" y="463"/>
                </a:lnTo>
                <a:lnTo>
                  <a:pt x="327" y="438"/>
                </a:lnTo>
                <a:lnTo>
                  <a:pt x="327" y="432"/>
                </a:lnTo>
                <a:lnTo>
                  <a:pt x="328" y="421"/>
                </a:lnTo>
                <a:lnTo>
                  <a:pt x="328" y="400"/>
                </a:lnTo>
                <a:lnTo>
                  <a:pt x="330" y="385"/>
                </a:lnTo>
                <a:lnTo>
                  <a:pt x="331" y="367"/>
                </a:lnTo>
                <a:lnTo>
                  <a:pt x="332" y="339"/>
                </a:lnTo>
                <a:lnTo>
                  <a:pt x="332" y="338"/>
                </a:lnTo>
                <a:lnTo>
                  <a:pt x="334" y="325"/>
                </a:lnTo>
                <a:lnTo>
                  <a:pt x="334" y="323"/>
                </a:lnTo>
                <a:lnTo>
                  <a:pt x="334" y="318"/>
                </a:lnTo>
                <a:lnTo>
                  <a:pt x="335" y="307"/>
                </a:lnTo>
                <a:lnTo>
                  <a:pt x="335" y="303"/>
                </a:lnTo>
                <a:lnTo>
                  <a:pt x="335" y="291"/>
                </a:lnTo>
                <a:lnTo>
                  <a:pt x="337" y="271"/>
                </a:lnTo>
                <a:lnTo>
                  <a:pt x="338" y="245"/>
                </a:lnTo>
                <a:lnTo>
                  <a:pt x="338" y="238"/>
                </a:lnTo>
                <a:lnTo>
                  <a:pt x="339" y="225"/>
                </a:lnTo>
                <a:lnTo>
                  <a:pt x="341" y="217"/>
                </a:lnTo>
                <a:lnTo>
                  <a:pt x="341" y="191"/>
                </a:lnTo>
                <a:lnTo>
                  <a:pt x="342" y="177"/>
                </a:lnTo>
                <a:lnTo>
                  <a:pt x="342" y="167"/>
                </a:lnTo>
                <a:lnTo>
                  <a:pt x="344" y="162"/>
                </a:lnTo>
                <a:lnTo>
                  <a:pt x="344" y="148"/>
                </a:lnTo>
                <a:lnTo>
                  <a:pt x="344" y="142"/>
                </a:lnTo>
                <a:lnTo>
                  <a:pt x="345" y="133"/>
                </a:lnTo>
                <a:lnTo>
                  <a:pt x="345" y="127"/>
                </a:lnTo>
                <a:lnTo>
                  <a:pt x="346" y="94"/>
                </a:lnTo>
                <a:lnTo>
                  <a:pt x="346" y="81"/>
                </a:lnTo>
                <a:lnTo>
                  <a:pt x="348" y="80"/>
                </a:lnTo>
                <a:lnTo>
                  <a:pt x="348" y="77"/>
                </a:lnTo>
                <a:lnTo>
                  <a:pt x="349" y="47"/>
                </a:lnTo>
                <a:lnTo>
                  <a:pt x="350" y="0"/>
                </a:lnTo>
                <a:lnTo>
                  <a:pt x="355" y="0"/>
                </a:lnTo>
                <a:lnTo>
                  <a:pt x="388" y="0"/>
                </a:lnTo>
                <a:lnTo>
                  <a:pt x="407" y="1"/>
                </a:lnTo>
                <a:lnTo>
                  <a:pt x="427" y="1"/>
                </a:lnTo>
                <a:lnTo>
                  <a:pt x="430" y="2"/>
                </a:lnTo>
                <a:lnTo>
                  <a:pt x="431" y="2"/>
                </a:lnTo>
                <a:lnTo>
                  <a:pt x="438" y="2"/>
                </a:lnTo>
                <a:lnTo>
                  <a:pt x="449" y="2"/>
                </a:lnTo>
                <a:lnTo>
                  <a:pt x="453" y="4"/>
                </a:lnTo>
                <a:lnTo>
                  <a:pt x="473" y="4"/>
                </a:lnTo>
                <a:lnTo>
                  <a:pt x="493" y="4"/>
                </a:lnTo>
                <a:lnTo>
                  <a:pt x="504" y="5"/>
                </a:lnTo>
                <a:lnTo>
                  <a:pt x="520" y="5"/>
                </a:lnTo>
                <a:lnTo>
                  <a:pt x="527" y="6"/>
                </a:lnTo>
                <a:lnTo>
                  <a:pt x="531" y="6"/>
                </a:lnTo>
                <a:lnTo>
                  <a:pt x="536" y="6"/>
                </a:lnTo>
                <a:lnTo>
                  <a:pt x="559" y="6"/>
                </a:lnTo>
                <a:lnTo>
                  <a:pt x="565" y="6"/>
                </a:lnTo>
                <a:lnTo>
                  <a:pt x="579" y="6"/>
                </a:lnTo>
                <a:lnTo>
                  <a:pt x="581" y="6"/>
                </a:lnTo>
                <a:lnTo>
                  <a:pt x="613" y="8"/>
                </a:lnTo>
                <a:lnTo>
                  <a:pt x="613" y="22"/>
                </a:lnTo>
                <a:lnTo>
                  <a:pt x="611" y="56"/>
                </a:lnTo>
                <a:lnTo>
                  <a:pt x="611" y="62"/>
                </a:lnTo>
                <a:lnTo>
                  <a:pt x="611" y="72"/>
                </a:lnTo>
                <a:lnTo>
                  <a:pt x="611" y="74"/>
                </a:lnTo>
                <a:lnTo>
                  <a:pt x="610" y="81"/>
                </a:lnTo>
                <a:lnTo>
                  <a:pt x="610" y="90"/>
                </a:lnTo>
                <a:lnTo>
                  <a:pt x="610" y="103"/>
                </a:lnTo>
                <a:lnTo>
                  <a:pt x="610" y="117"/>
                </a:lnTo>
                <a:lnTo>
                  <a:pt x="610" y="120"/>
                </a:lnTo>
                <a:lnTo>
                  <a:pt x="610" y="126"/>
                </a:lnTo>
                <a:lnTo>
                  <a:pt x="610" y="140"/>
                </a:lnTo>
                <a:lnTo>
                  <a:pt x="610" y="144"/>
                </a:lnTo>
                <a:lnTo>
                  <a:pt x="610" y="152"/>
                </a:lnTo>
                <a:lnTo>
                  <a:pt x="610" y="158"/>
                </a:lnTo>
                <a:lnTo>
                  <a:pt x="608" y="169"/>
                </a:lnTo>
                <a:lnTo>
                  <a:pt x="608" y="185"/>
                </a:lnTo>
                <a:lnTo>
                  <a:pt x="608" y="192"/>
                </a:lnTo>
                <a:lnTo>
                  <a:pt x="608" y="199"/>
                </a:lnTo>
                <a:lnTo>
                  <a:pt x="607" y="220"/>
                </a:lnTo>
                <a:lnTo>
                  <a:pt x="611" y="219"/>
                </a:lnTo>
                <a:lnTo>
                  <a:pt x="622" y="225"/>
                </a:lnTo>
                <a:lnTo>
                  <a:pt x="629" y="235"/>
                </a:lnTo>
                <a:lnTo>
                  <a:pt x="651" y="238"/>
                </a:lnTo>
                <a:lnTo>
                  <a:pt x="654" y="238"/>
                </a:lnTo>
                <a:lnTo>
                  <a:pt x="674" y="242"/>
                </a:lnTo>
                <a:lnTo>
                  <a:pt x="676" y="245"/>
                </a:lnTo>
                <a:lnTo>
                  <a:pt x="678" y="257"/>
                </a:lnTo>
                <a:lnTo>
                  <a:pt x="685" y="262"/>
                </a:lnTo>
                <a:lnTo>
                  <a:pt x="690" y="260"/>
                </a:lnTo>
                <a:lnTo>
                  <a:pt x="700" y="262"/>
                </a:lnTo>
                <a:lnTo>
                  <a:pt x="718" y="268"/>
                </a:lnTo>
                <a:lnTo>
                  <a:pt x="729" y="266"/>
                </a:lnTo>
                <a:lnTo>
                  <a:pt x="729" y="267"/>
                </a:lnTo>
                <a:lnTo>
                  <a:pt x="735" y="268"/>
                </a:lnTo>
                <a:lnTo>
                  <a:pt x="740" y="274"/>
                </a:lnTo>
                <a:lnTo>
                  <a:pt x="746" y="275"/>
                </a:lnTo>
                <a:lnTo>
                  <a:pt x="762" y="268"/>
                </a:lnTo>
                <a:lnTo>
                  <a:pt x="768" y="270"/>
                </a:lnTo>
                <a:lnTo>
                  <a:pt x="772" y="268"/>
                </a:lnTo>
                <a:lnTo>
                  <a:pt x="776" y="267"/>
                </a:lnTo>
                <a:lnTo>
                  <a:pt x="778" y="284"/>
                </a:lnTo>
                <a:lnTo>
                  <a:pt x="786" y="284"/>
                </a:lnTo>
                <a:lnTo>
                  <a:pt x="786" y="295"/>
                </a:lnTo>
                <a:lnTo>
                  <a:pt x="796" y="299"/>
                </a:lnTo>
                <a:lnTo>
                  <a:pt x="818" y="285"/>
                </a:lnTo>
                <a:lnTo>
                  <a:pt x="822" y="293"/>
                </a:lnTo>
                <a:lnTo>
                  <a:pt x="826" y="292"/>
                </a:lnTo>
                <a:lnTo>
                  <a:pt x="829" y="292"/>
                </a:lnTo>
                <a:lnTo>
                  <a:pt x="839" y="302"/>
                </a:lnTo>
                <a:lnTo>
                  <a:pt x="857" y="296"/>
                </a:lnTo>
                <a:lnTo>
                  <a:pt x="855" y="309"/>
                </a:lnTo>
                <a:lnTo>
                  <a:pt x="862" y="313"/>
                </a:lnTo>
                <a:lnTo>
                  <a:pt x="878" y="288"/>
                </a:lnTo>
                <a:lnTo>
                  <a:pt x="879" y="288"/>
                </a:lnTo>
                <a:lnTo>
                  <a:pt x="896" y="302"/>
                </a:lnTo>
                <a:lnTo>
                  <a:pt x="908" y="293"/>
                </a:lnTo>
                <a:lnTo>
                  <a:pt x="910" y="293"/>
                </a:lnTo>
                <a:lnTo>
                  <a:pt x="908" y="296"/>
                </a:lnTo>
                <a:lnTo>
                  <a:pt x="918" y="307"/>
                </a:lnTo>
                <a:lnTo>
                  <a:pt x="925" y="307"/>
                </a:lnTo>
                <a:lnTo>
                  <a:pt x="928" y="311"/>
                </a:lnTo>
                <a:lnTo>
                  <a:pt x="939" y="307"/>
                </a:lnTo>
                <a:lnTo>
                  <a:pt x="961" y="295"/>
                </a:lnTo>
                <a:lnTo>
                  <a:pt x="975" y="298"/>
                </a:lnTo>
                <a:lnTo>
                  <a:pt x="983" y="295"/>
                </a:lnTo>
                <a:lnTo>
                  <a:pt x="984" y="292"/>
                </a:lnTo>
                <a:lnTo>
                  <a:pt x="997" y="289"/>
                </a:lnTo>
                <a:lnTo>
                  <a:pt x="997" y="286"/>
                </a:lnTo>
                <a:lnTo>
                  <a:pt x="1000" y="288"/>
                </a:lnTo>
                <a:lnTo>
                  <a:pt x="1002" y="292"/>
                </a:lnTo>
                <a:lnTo>
                  <a:pt x="1001" y="292"/>
                </a:lnTo>
                <a:lnTo>
                  <a:pt x="1023" y="292"/>
                </a:lnTo>
                <a:lnTo>
                  <a:pt x="1026" y="292"/>
                </a:lnTo>
                <a:lnTo>
                  <a:pt x="1027" y="286"/>
                </a:lnTo>
                <a:lnTo>
                  <a:pt x="1037" y="285"/>
                </a:lnTo>
                <a:lnTo>
                  <a:pt x="1040" y="286"/>
                </a:lnTo>
                <a:lnTo>
                  <a:pt x="1040" y="289"/>
                </a:lnTo>
                <a:lnTo>
                  <a:pt x="1051" y="293"/>
                </a:lnTo>
                <a:lnTo>
                  <a:pt x="1062" y="306"/>
                </a:lnTo>
                <a:lnTo>
                  <a:pt x="1066" y="307"/>
                </a:lnTo>
                <a:lnTo>
                  <a:pt x="1066" y="305"/>
                </a:lnTo>
                <a:lnTo>
                  <a:pt x="1073" y="306"/>
                </a:lnTo>
                <a:lnTo>
                  <a:pt x="1073" y="309"/>
                </a:lnTo>
                <a:lnTo>
                  <a:pt x="1075" y="309"/>
                </a:lnTo>
                <a:lnTo>
                  <a:pt x="1073" y="310"/>
                </a:lnTo>
                <a:lnTo>
                  <a:pt x="1084" y="313"/>
                </a:lnTo>
                <a:lnTo>
                  <a:pt x="1094" y="320"/>
                </a:lnTo>
                <a:lnTo>
                  <a:pt x="1097" y="317"/>
                </a:lnTo>
                <a:lnTo>
                  <a:pt x="1106" y="327"/>
                </a:lnTo>
                <a:lnTo>
                  <a:pt x="1118" y="321"/>
                </a:lnTo>
                <a:lnTo>
                  <a:pt x="1137" y="325"/>
                </a:lnTo>
                <a:lnTo>
                  <a:pt x="1137" y="328"/>
                </a:lnTo>
                <a:lnTo>
                  <a:pt x="1137" y="345"/>
                </a:lnTo>
                <a:lnTo>
                  <a:pt x="1137" y="356"/>
                </a:lnTo>
                <a:lnTo>
                  <a:pt x="1138" y="357"/>
                </a:lnTo>
                <a:lnTo>
                  <a:pt x="1138" y="371"/>
                </a:lnTo>
                <a:lnTo>
                  <a:pt x="1140" y="382"/>
                </a:lnTo>
                <a:lnTo>
                  <a:pt x="1140" y="385"/>
                </a:lnTo>
                <a:lnTo>
                  <a:pt x="1140" y="397"/>
                </a:lnTo>
                <a:lnTo>
                  <a:pt x="1140" y="413"/>
                </a:lnTo>
                <a:lnTo>
                  <a:pt x="1140" y="414"/>
                </a:lnTo>
                <a:lnTo>
                  <a:pt x="1140" y="418"/>
                </a:lnTo>
                <a:lnTo>
                  <a:pt x="1141" y="425"/>
                </a:lnTo>
                <a:lnTo>
                  <a:pt x="1141" y="439"/>
                </a:lnTo>
                <a:lnTo>
                  <a:pt x="1143" y="451"/>
                </a:lnTo>
                <a:lnTo>
                  <a:pt x="1143" y="453"/>
                </a:lnTo>
                <a:lnTo>
                  <a:pt x="1143" y="467"/>
                </a:lnTo>
                <a:lnTo>
                  <a:pt x="1143" y="472"/>
                </a:lnTo>
                <a:lnTo>
                  <a:pt x="1144" y="493"/>
                </a:lnTo>
                <a:lnTo>
                  <a:pt x="1145" y="496"/>
                </a:lnTo>
                <a:lnTo>
                  <a:pt x="1147" y="496"/>
                </a:lnTo>
                <a:lnTo>
                  <a:pt x="1147" y="499"/>
                </a:lnTo>
                <a:lnTo>
                  <a:pt x="1159" y="510"/>
                </a:lnTo>
                <a:lnTo>
                  <a:pt x="1163" y="521"/>
                </a:lnTo>
                <a:lnTo>
                  <a:pt x="1163" y="539"/>
                </a:lnTo>
                <a:lnTo>
                  <a:pt x="1174" y="547"/>
                </a:lnTo>
                <a:lnTo>
                  <a:pt x="1173" y="549"/>
                </a:lnTo>
                <a:lnTo>
                  <a:pt x="1187" y="582"/>
                </a:lnTo>
                <a:lnTo>
                  <a:pt x="1193" y="582"/>
                </a:lnTo>
                <a:lnTo>
                  <a:pt x="1190" y="601"/>
                </a:lnTo>
                <a:lnTo>
                  <a:pt x="1193" y="615"/>
                </a:lnTo>
                <a:lnTo>
                  <a:pt x="1188" y="629"/>
                </a:lnTo>
                <a:lnTo>
                  <a:pt x="1180" y="657"/>
                </a:lnTo>
                <a:lnTo>
                  <a:pt x="1177" y="666"/>
                </a:lnTo>
                <a:lnTo>
                  <a:pt x="1177" y="668"/>
                </a:lnTo>
                <a:lnTo>
                  <a:pt x="1177" y="676"/>
                </a:lnTo>
                <a:lnTo>
                  <a:pt x="1183" y="684"/>
                </a:lnTo>
                <a:lnTo>
                  <a:pt x="1183" y="697"/>
                </a:lnTo>
                <a:lnTo>
                  <a:pt x="1181" y="705"/>
                </a:lnTo>
                <a:lnTo>
                  <a:pt x="1180" y="707"/>
                </a:lnTo>
                <a:lnTo>
                  <a:pt x="1177" y="711"/>
                </a:lnTo>
                <a:lnTo>
                  <a:pt x="1170" y="726"/>
                </a:lnTo>
                <a:lnTo>
                  <a:pt x="1166" y="727"/>
                </a:lnTo>
                <a:lnTo>
                  <a:pt x="1169" y="740"/>
                </a:lnTo>
                <a:lnTo>
                  <a:pt x="1173" y="750"/>
                </a:lnTo>
                <a:lnTo>
                  <a:pt x="1169" y="747"/>
                </a:lnTo>
                <a:lnTo>
                  <a:pt x="1154" y="747"/>
                </a:lnTo>
                <a:lnTo>
                  <a:pt x="1125" y="761"/>
                </a:lnTo>
                <a:lnTo>
                  <a:pt x="1123" y="761"/>
                </a:lnTo>
                <a:lnTo>
                  <a:pt x="1090" y="784"/>
                </a:lnTo>
                <a:lnTo>
                  <a:pt x="1084" y="783"/>
                </a:lnTo>
                <a:lnTo>
                  <a:pt x="1102" y="768"/>
                </a:lnTo>
                <a:lnTo>
                  <a:pt x="1111" y="765"/>
                </a:lnTo>
                <a:lnTo>
                  <a:pt x="1111" y="763"/>
                </a:lnTo>
                <a:lnTo>
                  <a:pt x="1100" y="762"/>
                </a:lnTo>
                <a:lnTo>
                  <a:pt x="1087" y="766"/>
                </a:lnTo>
                <a:lnTo>
                  <a:pt x="1087" y="738"/>
                </a:lnTo>
                <a:lnTo>
                  <a:pt x="1080" y="741"/>
                </a:lnTo>
                <a:lnTo>
                  <a:pt x="1076" y="751"/>
                </a:lnTo>
                <a:lnTo>
                  <a:pt x="1070" y="750"/>
                </a:lnTo>
                <a:lnTo>
                  <a:pt x="1068" y="750"/>
                </a:lnTo>
                <a:lnTo>
                  <a:pt x="1066" y="750"/>
                </a:lnTo>
                <a:lnTo>
                  <a:pt x="1063" y="755"/>
                </a:lnTo>
                <a:lnTo>
                  <a:pt x="1065" y="761"/>
                </a:lnTo>
                <a:lnTo>
                  <a:pt x="1063" y="763"/>
                </a:lnTo>
                <a:lnTo>
                  <a:pt x="1065" y="766"/>
                </a:lnTo>
                <a:lnTo>
                  <a:pt x="1073" y="769"/>
                </a:lnTo>
                <a:lnTo>
                  <a:pt x="1077" y="781"/>
                </a:lnTo>
                <a:lnTo>
                  <a:pt x="1090" y="787"/>
                </a:lnTo>
                <a:lnTo>
                  <a:pt x="1054" y="816"/>
                </a:lnTo>
                <a:lnTo>
                  <a:pt x="1030" y="838"/>
                </a:lnTo>
                <a:lnTo>
                  <a:pt x="1020" y="844"/>
                </a:lnTo>
                <a:lnTo>
                  <a:pt x="1019" y="844"/>
                </a:lnTo>
                <a:lnTo>
                  <a:pt x="982" y="866"/>
                </a:lnTo>
                <a:lnTo>
                  <a:pt x="950" y="884"/>
                </a:lnTo>
                <a:lnTo>
                  <a:pt x="937" y="894"/>
                </a:lnTo>
                <a:lnTo>
                  <a:pt x="926" y="903"/>
                </a:lnTo>
                <a:lnTo>
                  <a:pt x="915" y="910"/>
                </a:lnTo>
                <a:lnTo>
                  <a:pt x="893" y="930"/>
                </a:lnTo>
                <a:lnTo>
                  <a:pt x="876" y="951"/>
                </a:lnTo>
                <a:lnTo>
                  <a:pt x="875" y="953"/>
                </a:lnTo>
                <a:lnTo>
                  <a:pt x="876" y="953"/>
                </a:lnTo>
                <a:lnTo>
                  <a:pt x="867" y="964"/>
                </a:lnTo>
                <a:lnTo>
                  <a:pt x="858" y="981"/>
                </a:lnTo>
                <a:lnTo>
                  <a:pt x="846" y="1014"/>
                </a:lnTo>
                <a:lnTo>
                  <a:pt x="846" y="1017"/>
                </a:lnTo>
                <a:lnTo>
                  <a:pt x="844" y="1043"/>
                </a:lnTo>
                <a:lnTo>
                  <a:pt x="853" y="1088"/>
                </a:lnTo>
                <a:lnTo>
                  <a:pt x="860" y="1107"/>
                </a:lnTo>
                <a:lnTo>
                  <a:pt x="867" y="1152"/>
                </a:lnTo>
                <a:lnTo>
                  <a:pt x="846" y="1166"/>
                </a:lnTo>
                <a:lnTo>
                  <a:pt x="833" y="1164"/>
                </a:lnTo>
                <a:lnTo>
                  <a:pt x="821" y="1152"/>
                </a:lnTo>
                <a:lnTo>
                  <a:pt x="797" y="1145"/>
                </a:lnTo>
                <a:lnTo>
                  <a:pt x="760" y="1145"/>
                </a:lnTo>
                <a:lnTo>
                  <a:pt x="757" y="1139"/>
                </a:lnTo>
                <a:lnTo>
                  <a:pt x="753" y="1139"/>
                </a:lnTo>
                <a:lnTo>
                  <a:pt x="726" y="1124"/>
                </a:lnTo>
                <a:lnTo>
                  <a:pt x="718" y="1125"/>
                </a:lnTo>
                <a:lnTo>
                  <a:pt x="711" y="1120"/>
                </a:lnTo>
                <a:lnTo>
                  <a:pt x="711" y="1116"/>
                </a:lnTo>
                <a:lnTo>
                  <a:pt x="688" y="1109"/>
                </a:lnTo>
                <a:lnTo>
                  <a:pt x="671" y="1091"/>
                </a:lnTo>
                <a:lnTo>
                  <a:pt x="663" y="1062"/>
                </a:lnTo>
                <a:lnTo>
                  <a:pt x="649" y="1043"/>
                </a:lnTo>
                <a:lnTo>
                  <a:pt x="645" y="1014"/>
                </a:lnTo>
                <a:lnTo>
                  <a:pt x="640" y="989"/>
                </a:lnTo>
                <a:lnTo>
                  <a:pt x="629" y="974"/>
                </a:lnTo>
                <a:lnTo>
                  <a:pt x="617" y="967"/>
                </a:lnTo>
                <a:lnTo>
                  <a:pt x="615" y="964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241"/>
          <p:cNvSpPr>
            <a:spLocks/>
          </p:cNvSpPr>
          <p:nvPr/>
        </p:nvSpPr>
        <p:spPr bwMode="auto">
          <a:xfrm>
            <a:off x="1516063" y="3595688"/>
            <a:ext cx="900112" cy="992187"/>
          </a:xfrm>
          <a:custGeom>
            <a:avLst/>
            <a:gdLst>
              <a:gd name="T0" fmla="*/ 2147483647 w 570"/>
              <a:gd name="T1" fmla="*/ 2147483647 h 673"/>
              <a:gd name="T2" fmla="*/ 2147483647 w 570"/>
              <a:gd name="T3" fmla="*/ 2147483647 h 673"/>
              <a:gd name="T4" fmla="*/ 2147483647 w 570"/>
              <a:gd name="T5" fmla="*/ 2147483647 h 673"/>
              <a:gd name="T6" fmla="*/ 2147483647 w 570"/>
              <a:gd name="T7" fmla="*/ 2147483647 h 673"/>
              <a:gd name="T8" fmla="*/ 2147483647 w 570"/>
              <a:gd name="T9" fmla="*/ 2147483647 h 673"/>
              <a:gd name="T10" fmla="*/ 2147483647 w 570"/>
              <a:gd name="T11" fmla="*/ 2147483647 h 673"/>
              <a:gd name="T12" fmla="*/ 2147483647 w 570"/>
              <a:gd name="T13" fmla="*/ 2147483647 h 673"/>
              <a:gd name="T14" fmla="*/ 2147483647 w 570"/>
              <a:gd name="T15" fmla="*/ 2147483647 h 673"/>
              <a:gd name="T16" fmla="*/ 2147483647 w 570"/>
              <a:gd name="T17" fmla="*/ 2147483647 h 673"/>
              <a:gd name="T18" fmla="*/ 2147483647 w 570"/>
              <a:gd name="T19" fmla="*/ 2147483647 h 673"/>
              <a:gd name="T20" fmla="*/ 2147483647 w 570"/>
              <a:gd name="T21" fmla="*/ 2147483647 h 673"/>
              <a:gd name="T22" fmla="*/ 2147483647 w 570"/>
              <a:gd name="T23" fmla="*/ 2147483647 h 673"/>
              <a:gd name="T24" fmla="*/ 2147483647 w 570"/>
              <a:gd name="T25" fmla="*/ 2147483647 h 673"/>
              <a:gd name="T26" fmla="*/ 2147483647 w 570"/>
              <a:gd name="T27" fmla="*/ 2147483647 h 673"/>
              <a:gd name="T28" fmla="*/ 2147483647 w 570"/>
              <a:gd name="T29" fmla="*/ 2147483647 h 673"/>
              <a:gd name="T30" fmla="*/ 2147483647 w 570"/>
              <a:gd name="T31" fmla="*/ 2147483647 h 673"/>
              <a:gd name="T32" fmla="*/ 2147483647 w 570"/>
              <a:gd name="T33" fmla="*/ 2147483647 h 673"/>
              <a:gd name="T34" fmla="*/ 2147483647 w 570"/>
              <a:gd name="T35" fmla="*/ 2147483647 h 673"/>
              <a:gd name="T36" fmla="*/ 2147483647 w 570"/>
              <a:gd name="T37" fmla="*/ 2147483647 h 673"/>
              <a:gd name="T38" fmla="*/ 2147483647 w 570"/>
              <a:gd name="T39" fmla="*/ 2147483647 h 673"/>
              <a:gd name="T40" fmla="*/ 2147483647 w 570"/>
              <a:gd name="T41" fmla="*/ 2147483647 h 673"/>
              <a:gd name="T42" fmla="*/ 2147483647 w 570"/>
              <a:gd name="T43" fmla="*/ 2147483647 h 673"/>
              <a:gd name="T44" fmla="*/ 2147483647 w 570"/>
              <a:gd name="T45" fmla="*/ 2147483647 h 673"/>
              <a:gd name="T46" fmla="*/ 2147483647 w 570"/>
              <a:gd name="T47" fmla="*/ 2147483647 h 673"/>
              <a:gd name="T48" fmla="*/ 2147483647 w 570"/>
              <a:gd name="T49" fmla="*/ 2147483647 h 673"/>
              <a:gd name="T50" fmla="*/ 2147483647 w 570"/>
              <a:gd name="T51" fmla="*/ 2147483647 h 673"/>
              <a:gd name="T52" fmla="*/ 2147483647 w 570"/>
              <a:gd name="T53" fmla="*/ 2147483647 h 673"/>
              <a:gd name="T54" fmla="*/ 2147483647 w 570"/>
              <a:gd name="T55" fmla="*/ 2147483647 h 673"/>
              <a:gd name="T56" fmla="*/ 2147483647 w 570"/>
              <a:gd name="T57" fmla="*/ 2147483647 h 673"/>
              <a:gd name="T58" fmla="*/ 2147483647 w 570"/>
              <a:gd name="T59" fmla="*/ 2147483647 h 673"/>
              <a:gd name="T60" fmla="*/ 2147483647 w 570"/>
              <a:gd name="T61" fmla="*/ 2147483647 h 673"/>
              <a:gd name="T62" fmla="*/ 2147483647 w 570"/>
              <a:gd name="T63" fmla="*/ 2147483647 h 673"/>
              <a:gd name="T64" fmla="*/ 2147483647 w 570"/>
              <a:gd name="T65" fmla="*/ 2147483647 h 673"/>
              <a:gd name="T66" fmla="*/ 2147483647 w 570"/>
              <a:gd name="T67" fmla="*/ 2147483647 h 673"/>
              <a:gd name="T68" fmla="*/ 2147483647 w 570"/>
              <a:gd name="T69" fmla="*/ 2147483647 h 673"/>
              <a:gd name="T70" fmla="*/ 2147483647 w 570"/>
              <a:gd name="T71" fmla="*/ 2147483647 h 673"/>
              <a:gd name="T72" fmla="*/ 2147483647 w 570"/>
              <a:gd name="T73" fmla="*/ 2147483647 h 673"/>
              <a:gd name="T74" fmla="*/ 2147483647 w 570"/>
              <a:gd name="T75" fmla="*/ 2147483647 h 673"/>
              <a:gd name="T76" fmla="*/ 2147483647 w 570"/>
              <a:gd name="T77" fmla="*/ 2147483647 h 6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70"/>
              <a:gd name="T118" fmla="*/ 0 h 673"/>
              <a:gd name="T119" fmla="*/ 570 w 570"/>
              <a:gd name="T120" fmla="*/ 673 h 67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70" h="673">
                <a:moveTo>
                  <a:pt x="0" y="465"/>
                </a:moveTo>
                <a:lnTo>
                  <a:pt x="11" y="451"/>
                </a:lnTo>
                <a:lnTo>
                  <a:pt x="27" y="451"/>
                </a:lnTo>
                <a:lnTo>
                  <a:pt x="36" y="423"/>
                </a:lnTo>
                <a:lnTo>
                  <a:pt x="29" y="421"/>
                </a:lnTo>
                <a:lnTo>
                  <a:pt x="19" y="411"/>
                </a:lnTo>
                <a:lnTo>
                  <a:pt x="23" y="381"/>
                </a:lnTo>
                <a:lnTo>
                  <a:pt x="31" y="376"/>
                </a:lnTo>
                <a:lnTo>
                  <a:pt x="47" y="350"/>
                </a:lnTo>
                <a:lnTo>
                  <a:pt x="52" y="321"/>
                </a:lnTo>
                <a:lnTo>
                  <a:pt x="56" y="318"/>
                </a:lnTo>
                <a:lnTo>
                  <a:pt x="61" y="308"/>
                </a:lnTo>
                <a:lnTo>
                  <a:pt x="77" y="302"/>
                </a:lnTo>
                <a:lnTo>
                  <a:pt x="87" y="295"/>
                </a:lnTo>
                <a:lnTo>
                  <a:pt x="90" y="289"/>
                </a:lnTo>
                <a:lnTo>
                  <a:pt x="72" y="270"/>
                </a:lnTo>
                <a:lnTo>
                  <a:pt x="72" y="264"/>
                </a:lnTo>
                <a:lnTo>
                  <a:pt x="66" y="238"/>
                </a:lnTo>
                <a:lnTo>
                  <a:pt x="58" y="223"/>
                </a:lnTo>
                <a:lnTo>
                  <a:pt x="59" y="206"/>
                </a:lnTo>
                <a:lnTo>
                  <a:pt x="68" y="181"/>
                </a:lnTo>
                <a:lnTo>
                  <a:pt x="68" y="126"/>
                </a:lnTo>
                <a:lnTo>
                  <a:pt x="72" y="112"/>
                </a:lnTo>
                <a:lnTo>
                  <a:pt x="69" y="88"/>
                </a:lnTo>
                <a:lnTo>
                  <a:pt x="91" y="85"/>
                </a:lnTo>
                <a:lnTo>
                  <a:pt x="111" y="102"/>
                </a:lnTo>
                <a:lnTo>
                  <a:pt x="130" y="87"/>
                </a:lnTo>
                <a:lnTo>
                  <a:pt x="141" y="16"/>
                </a:lnTo>
                <a:lnTo>
                  <a:pt x="145" y="0"/>
                </a:lnTo>
                <a:lnTo>
                  <a:pt x="172" y="4"/>
                </a:lnTo>
                <a:lnTo>
                  <a:pt x="201" y="8"/>
                </a:lnTo>
                <a:lnTo>
                  <a:pt x="241" y="15"/>
                </a:lnTo>
                <a:lnTo>
                  <a:pt x="244" y="15"/>
                </a:lnTo>
                <a:lnTo>
                  <a:pt x="255" y="16"/>
                </a:lnTo>
                <a:lnTo>
                  <a:pt x="272" y="19"/>
                </a:lnTo>
                <a:lnTo>
                  <a:pt x="338" y="27"/>
                </a:lnTo>
                <a:lnTo>
                  <a:pt x="360" y="31"/>
                </a:lnTo>
                <a:lnTo>
                  <a:pt x="367" y="31"/>
                </a:lnTo>
                <a:lnTo>
                  <a:pt x="381" y="33"/>
                </a:lnTo>
                <a:lnTo>
                  <a:pt x="403" y="36"/>
                </a:lnTo>
                <a:lnTo>
                  <a:pt x="424" y="38"/>
                </a:lnTo>
                <a:lnTo>
                  <a:pt x="446" y="41"/>
                </a:lnTo>
                <a:lnTo>
                  <a:pt x="448" y="42"/>
                </a:lnTo>
                <a:lnTo>
                  <a:pt x="487" y="47"/>
                </a:lnTo>
                <a:lnTo>
                  <a:pt x="519" y="51"/>
                </a:lnTo>
                <a:lnTo>
                  <a:pt x="530" y="52"/>
                </a:lnTo>
                <a:lnTo>
                  <a:pt x="569" y="56"/>
                </a:lnTo>
                <a:lnTo>
                  <a:pt x="566" y="83"/>
                </a:lnTo>
                <a:lnTo>
                  <a:pt x="563" y="110"/>
                </a:lnTo>
                <a:lnTo>
                  <a:pt x="556" y="164"/>
                </a:lnTo>
                <a:lnTo>
                  <a:pt x="550" y="216"/>
                </a:lnTo>
                <a:lnTo>
                  <a:pt x="550" y="218"/>
                </a:lnTo>
                <a:lnTo>
                  <a:pt x="544" y="277"/>
                </a:lnTo>
                <a:lnTo>
                  <a:pt x="541" y="296"/>
                </a:lnTo>
                <a:lnTo>
                  <a:pt x="541" y="297"/>
                </a:lnTo>
                <a:lnTo>
                  <a:pt x="539" y="320"/>
                </a:lnTo>
                <a:lnTo>
                  <a:pt x="537" y="340"/>
                </a:lnTo>
                <a:lnTo>
                  <a:pt x="532" y="382"/>
                </a:lnTo>
                <a:lnTo>
                  <a:pt x="530" y="405"/>
                </a:lnTo>
                <a:lnTo>
                  <a:pt x="530" y="408"/>
                </a:lnTo>
                <a:lnTo>
                  <a:pt x="530" y="410"/>
                </a:lnTo>
                <a:lnTo>
                  <a:pt x="523" y="468"/>
                </a:lnTo>
                <a:lnTo>
                  <a:pt x="523" y="473"/>
                </a:lnTo>
                <a:lnTo>
                  <a:pt x="520" y="490"/>
                </a:lnTo>
                <a:lnTo>
                  <a:pt x="517" y="515"/>
                </a:lnTo>
                <a:lnTo>
                  <a:pt x="517" y="518"/>
                </a:lnTo>
                <a:lnTo>
                  <a:pt x="514" y="544"/>
                </a:lnTo>
                <a:lnTo>
                  <a:pt x="513" y="552"/>
                </a:lnTo>
                <a:lnTo>
                  <a:pt x="503" y="648"/>
                </a:lnTo>
                <a:lnTo>
                  <a:pt x="503" y="651"/>
                </a:lnTo>
                <a:lnTo>
                  <a:pt x="500" y="672"/>
                </a:lnTo>
                <a:lnTo>
                  <a:pt x="371" y="656"/>
                </a:lnTo>
                <a:lnTo>
                  <a:pt x="316" y="649"/>
                </a:lnTo>
                <a:lnTo>
                  <a:pt x="294" y="637"/>
                </a:lnTo>
                <a:lnTo>
                  <a:pt x="291" y="635"/>
                </a:lnTo>
                <a:lnTo>
                  <a:pt x="278" y="630"/>
                </a:lnTo>
                <a:lnTo>
                  <a:pt x="123" y="544"/>
                </a:lnTo>
                <a:lnTo>
                  <a:pt x="11" y="480"/>
                </a:lnTo>
                <a:lnTo>
                  <a:pt x="0" y="465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" name="Group 242"/>
          <p:cNvGrpSpPr>
            <a:grpSpLocks/>
          </p:cNvGrpSpPr>
          <p:nvPr/>
        </p:nvGrpSpPr>
        <p:grpSpPr bwMode="auto">
          <a:xfrm>
            <a:off x="530225" y="2551113"/>
            <a:ext cx="1133475" cy="1711325"/>
            <a:chOff x="514" y="1479"/>
            <a:chExt cx="717" cy="1163"/>
          </a:xfrm>
          <a:solidFill>
            <a:srgbClr val="D0DFE4"/>
          </a:solidFill>
        </p:grpSpPr>
        <p:sp>
          <p:nvSpPr>
            <p:cNvPr id="37" name="Freeform 243"/>
            <p:cNvSpPr>
              <a:spLocks/>
            </p:cNvSpPr>
            <p:nvPr/>
          </p:nvSpPr>
          <p:spPr bwMode="auto">
            <a:xfrm>
              <a:off x="514" y="1479"/>
              <a:ext cx="717" cy="1163"/>
            </a:xfrm>
            <a:custGeom>
              <a:avLst/>
              <a:gdLst>
                <a:gd name="T0" fmla="*/ 637 w 717"/>
                <a:gd name="T1" fmla="*/ 1162 h 1163"/>
                <a:gd name="T2" fmla="*/ 661 w 717"/>
                <a:gd name="T3" fmla="*/ 1134 h 1163"/>
                <a:gd name="T4" fmla="*/ 649 w 717"/>
                <a:gd name="T5" fmla="*/ 1091 h 1163"/>
                <a:gd name="T6" fmla="*/ 678 w 717"/>
                <a:gd name="T7" fmla="*/ 1031 h 1163"/>
                <a:gd name="T8" fmla="*/ 703 w 717"/>
                <a:gd name="T9" fmla="*/ 1011 h 1163"/>
                <a:gd name="T10" fmla="*/ 697 w 717"/>
                <a:gd name="T11" fmla="*/ 979 h 1163"/>
                <a:gd name="T12" fmla="*/ 684 w 717"/>
                <a:gd name="T13" fmla="*/ 932 h 1163"/>
                <a:gd name="T14" fmla="*/ 641 w 717"/>
                <a:gd name="T15" fmla="*/ 854 h 1163"/>
                <a:gd name="T16" fmla="*/ 596 w 717"/>
                <a:gd name="T17" fmla="*/ 789 h 1163"/>
                <a:gd name="T18" fmla="*/ 551 w 717"/>
                <a:gd name="T19" fmla="*/ 725 h 1163"/>
                <a:gd name="T20" fmla="*/ 477 w 717"/>
                <a:gd name="T21" fmla="*/ 622 h 1163"/>
                <a:gd name="T22" fmla="*/ 448 w 717"/>
                <a:gd name="T23" fmla="*/ 581 h 1163"/>
                <a:gd name="T24" fmla="*/ 390 w 717"/>
                <a:gd name="T25" fmla="*/ 498 h 1163"/>
                <a:gd name="T26" fmla="*/ 367 w 717"/>
                <a:gd name="T27" fmla="*/ 465 h 1163"/>
                <a:gd name="T28" fmla="*/ 346 w 717"/>
                <a:gd name="T29" fmla="*/ 437 h 1163"/>
                <a:gd name="T30" fmla="*/ 325 w 717"/>
                <a:gd name="T31" fmla="*/ 408 h 1163"/>
                <a:gd name="T32" fmla="*/ 321 w 717"/>
                <a:gd name="T33" fmla="*/ 391 h 1163"/>
                <a:gd name="T34" fmla="*/ 322 w 717"/>
                <a:gd name="T35" fmla="*/ 382 h 1163"/>
                <a:gd name="T36" fmla="*/ 328 w 717"/>
                <a:gd name="T37" fmla="*/ 359 h 1163"/>
                <a:gd name="T38" fmla="*/ 333 w 717"/>
                <a:gd name="T39" fmla="*/ 332 h 1163"/>
                <a:gd name="T40" fmla="*/ 354 w 717"/>
                <a:gd name="T41" fmla="*/ 239 h 1163"/>
                <a:gd name="T42" fmla="*/ 385 w 717"/>
                <a:gd name="T43" fmla="*/ 104 h 1163"/>
                <a:gd name="T44" fmla="*/ 369 w 717"/>
                <a:gd name="T45" fmla="*/ 76 h 1163"/>
                <a:gd name="T46" fmla="*/ 288 w 717"/>
                <a:gd name="T47" fmla="*/ 56 h 1163"/>
                <a:gd name="T48" fmla="*/ 221 w 717"/>
                <a:gd name="T49" fmla="*/ 40 h 1163"/>
                <a:gd name="T50" fmla="*/ 145 w 717"/>
                <a:gd name="T51" fmla="*/ 20 h 1163"/>
                <a:gd name="T52" fmla="*/ 123 w 717"/>
                <a:gd name="T53" fmla="*/ 15 h 1163"/>
                <a:gd name="T54" fmla="*/ 105 w 717"/>
                <a:gd name="T55" fmla="*/ 11 h 1163"/>
                <a:gd name="T56" fmla="*/ 69 w 717"/>
                <a:gd name="T57" fmla="*/ 2 h 1163"/>
                <a:gd name="T58" fmla="*/ 59 w 717"/>
                <a:gd name="T59" fmla="*/ 33 h 1163"/>
                <a:gd name="T60" fmla="*/ 44 w 717"/>
                <a:gd name="T61" fmla="*/ 93 h 1163"/>
                <a:gd name="T62" fmla="*/ 42 w 717"/>
                <a:gd name="T63" fmla="*/ 101 h 1163"/>
                <a:gd name="T64" fmla="*/ 6 w 717"/>
                <a:gd name="T65" fmla="*/ 154 h 1163"/>
                <a:gd name="T66" fmla="*/ 16 w 717"/>
                <a:gd name="T67" fmla="*/ 201 h 1163"/>
                <a:gd name="T68" fmla="*/ 30 w 717"/>
                <a:gd name="T69" fmla="*/ 259 h 1163"/>
                <a:gd name="T70" fmla="*/ 26 w 717"/>
                <a:gd name="T71" fmla="*/ 355 h 1163"/>
                <a:gd name="T72" fmla="*/ 52 w 717"/>
                <a:gd name="T73" fmla="*/ 415 h 1163"/>
                <a:gd name="T74" fmla="*/ 56 w 717"/>
                <a:gd name="T75" fmla="*/ 422 h 1163"/>
                <a:gd name="T76" fmla="*/ 56 w 717"/>
                <a:gd name="T77" fmla="*/ 447 h 1163"/>
                <a:gd name="T78" fmla="*/ 76 w 717"/>
                <a:gd name="T79" fmla="*/ 467 h 1163"/>
                <a:gd name="T80" fmla="*/ 85 w 717"/>
                <a:gd name="T81" fmla="*/ 480 h 1163"/>
                <a:gd name="T82" fmla="*/ 77 w 717"/>
                <a:gd name="T83" fmla="*/ 512 h 1163"/>
                <a:gd name="T84" fmla="*/ 77 w 717"/>
                <a:gd name="T85" fmla="*/ 540 h 1163"/>
                <a:gd name="T86" fmla="*/ 90 w 717"/>
                <a:gd name="T87" fmla="*/ 571 h 1163"/>
                <a:gd name="T88" fmla="*/ 117 w 717"/>
                <a:gd name="T89" fmla="*/ 594 h 1163"/>
                <a:gd name="T90" fmla="*/ 102 w 717"/>
                <a:gd name="T91" fmla="*/ 615 h 1163"/>
                <a:gd name="T92" fmla="*/ 106 w 717"/>
                <a:gd name="T93" fmla="*/ 664 h 1163"/>
                <a:gd name="T94" fmla="*/ 130 w 717"/>
                <a:gd name="T95" fmla="*/ 717 h 1163"/>
                <a:gd name="T96" fmla="*/ 148 w 717"/>
                <a:gd name="T97" fmla="*/ 754 h 1163"/>
                <a:gd name="T98" fmla="*/ 155 w 717"/>
                <a:gd name="T99" fmla="*/ 783 h 1163"/>
                <a:gd name="T100" fmla="*/ 168 w 717"/>
                <a:gd name="T101" fmla="*/ 818 h 1163"/>
                <a:gd name="T102" fmla="*/ 180 w 717"/>
                <a:gd name="T103" fmla="*/ 878 h 1163"/>
                <a:gd name="T104" fmla="*/ 243 w 717"/>
                <a:gd name="T105" fmla="*/ 896 h 1163"/>
                <a:gd name="T106" fmla="*/ 275 w 717"/>
                <a:gd name="T107" fmla="*/ 936 h 1163"/>
                <a:gd name="T108" fmla="*/ 330 w 717"/>
                <a:gd name="T109" fmla="*/ 961 h 1163"/>
                <a:gd name="T110" fmla="*/ 344 w 717"/>
                <a:gd name="T111" fmla="*/ 999 h 1163"/>
                <a:gd name="T112" fmla="*/ 376 w 717"/>
                <a:gd name="T113" fmla="*/ 1017 h 1163"/>
                <a:gd name="T114" fmla="*/ 414 w 717"/>
                <a:gd name="T115" fmla="*/ 1077 h 1163"/>
                <a:gd name="T116" fmla="*/ 421 w 717"/>
                <a:gd name="T117" fmla="*/ 1143 h 11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7"/>
                <a:gd name="T178" fmla="*/ 0 h 1163"/>
                <a:gd name="T179" fmla="*/ 717 w 717"/>
                <a:gd name="T180" fmla="*/ 1163 h 11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7" h="1163">
                  <a:moveTo>
                    <a:pt x="634" y="1162"/>
                  </a:moveTo>
                  <a:lnTo>
                    <a:pt x="637" y="1162"/>
                  </a:lnTo>
                  <a:lnTo>
                    <a:pt x="653" y="1162"/>
                  </a:lnTo>
                  <a:lnTo>
                    <a:pt x="661" y="1134"/>
                  </a:lnTo>
                  <a:lnTo>
                    <a:pt x="655" y="1131"/>
                  </a:lnTo>
                  <a:lnTo>
                    <a:pt x="645" y="1121"/>
                  </a:lnTo>
                  <a:lnTo>
                    <a:pt x="649" y="1091"/>
                  </a:lnTo>
                  <a:lnTo>
                    <a:pt x="657" y="1086"/>
                  </a:lnTo>
                  <a:lnTo>
                    <a:pt x="673" y="1060"/>
                  </a:lnTo>
                  <a:lnTo>
                    <a:pt x="678" y="1031"/>
                  </a:lnTo>
                  <a:lnTo>
                    <a:pt x="682" y="1028"/>
                  </a:lnTo>
                  <a:lnTo>
                    <a:pt x="686" y="1018"/>
                  </a:lnTo>
                  <a:lnTo>
                    <a:pt x="703" y="1011"/>
                  </a:lnTo>
                  <a:lnTo>
                    <a:pt x="713" y="1004"/>
                  </a:lnTo>
                  <a:lnTo>
                    <a:pt x="716" y="999"/>
                  </a:lnTo>
                  <a:lnTo>
                    <a:pt x="697" y="979"/>
                  </a:lnTo>
                  <a:lnTo>
                    <a:pt x="697" y="974"/>
                  </a:lnTo>
                  <a:lnTo>
                    <a:pt x="692" y="947"/>
                  </a:lnTo>
                  <a:lnTo>
                    <a:pt x="684" y="932"/>
                  </a:lnTo>
                  <a:lnTo>
                    <a:pt x="685" y="915"/>
                  </a:lnTo>
                  <a:lnTo>
                    <a:pt x="664" y="886"/>
                  </a:lnTo>
                  <a:lnTo>
                    <a:pt x="641" y="854"/>
                  </a:lnTo>
                  <a:lnTo>
                    <a:pt x="614" y="815"/>
                  </a:lnTo>
                  <a:lnTo>
                    <a:pt x="606" y="804"/>
                  </a:lnTo>
                  <a:lnTo>
                    <a:pt x="596" y="789"/>
                  </a:lnTo>
                  <a:lnTo>
                    <a:pt x="595" y="789"/>
                  </a:lnTo>
                  <a:lnTo>
                    <a:pt x="570" y="754"/>
                  </a:lnTo>
                  <a:lnTo>
                    <a:pt x="551" y="725"/>
                  </a:lnTo>
                  <a:lnTo>
                    <a:pt x="508" y="665"/>
                  </a:lnTo>
                  <a:lnTo>
                    <a:pt x="483" y="629"/>
                  </a:lnTo>
                  <a:lnTo>
                    <a:pt x="477" y="622"/>
                  </a:lnTo>
                  <a:lnTo>
                    <a:pt x="462" y="601"/>
                  </a:lnTo>
                  <a:lnTo>
                    <a:pt x="459" y="597"/>
                  </a:lnTo>
                  <a:lnTo>
                    <a:pt x="448" y="581"/>
                  </a:lnTo>
                  <a:lnTo>
                    <a:pt x="423" y="546"/>
                  </a:lnTo>
                  <a:lnTo>
                    <a:pt x="401" y="514"/>
                  </a:lnTo>
                  <a:lnTo>
                    <a:pt x="390" y="498"/>
                  </a:lnTo>
                  <a:lnTo>
                    <a:pt x="373" y="476"/>
                  </a:lnTo>
                  <a:lnTo>
                    <a:pt x="368" y="468"/>
                  </a:lnTo>
                  <a:lnTo>
                    <a:pt x="367" y="465"/>
                  </a:lnTo>
                  <a:lnTo>
                    <a:pt x="362" y="461"/>
                  </a:lnTo>
                  <a:lnTo>
                    <a:pt x="351" y="446"/>
                  </a:lnTo>
                  <a:lnTo>
                    <a:pt x="346" y="437"/>
                  </a:lnTo>
                  <a:lnTo>
                    <a:pt x="342" y="432"/>
                  </a:lnTo>
                  <a:lnTo>
                    <a:pt x="329" y="414"/>
                  </a:lnTo>
                  <a:lnTo>
                    <a:pt x="325" y="408"/>
                  </a:lnTo>
                  <a:lnTo>
                    <a:pt x="324" y="405"/>
                  </a:lnTo>
                  <a:lnTo>
                    <a:pt x="318" y="400"/>
                  </a:lnTo>
                  <a:lnTo>
                    <a:pt x="321" y="391"/>
                  </a:lnTo>
                  <a:lnTo>
                    <a:pt x="321" y="387"/>
                  </a:lnTo>
                  <a:lnTo>
                    <a:pt x="321" y="386"/>
                  </a:lnTo>
                  <a:lnTo>
                    <a:pt x="322" y="382"/>
                  </a:lnTo>
                  <a:lnTo>
                    <a:pt x="325" y="372"/>
                  </a:lnTo>
                  <a:lnTo>
                    <a:pt x="325" y="365"/>
                  </a:lnTo>
                  <a:lnTo>
                    <a:pt x="328" y="359"/>
                  </a:lnTo>
                  <a:lnTo>
                    <a:pt x="329" y="351"/>
                  </a:lnTo>
                  <a:lnTo>
                    <a:pt x="330" y="346"/>
                  </a:lnTo>
                  <a:lnTo>
                    <a:pt x="333" y="332"/>
                  </a:lnTo>
                  <a:lnTo>
                    <a:pt x="336" y="322"/>
                  </a:lnTo>
                  <a:lnTo>
                    <a:pt x="342" y="297"/>
                  </a:lnTo>
                  <a:lnTo>
                    <a:pt x="354" y="239"/>
                  </a:lnTo>
                  <a:lnTo>
                    <a:pt x="371" y="165"/>
                  </a:lnTo>
                  <a:lnTo>
                    <a:pt x="373" y="148"/>
                  </a:lnTo>
                  <a:lnTo>
                    <a:pt x="385" y="104"/>
                  </a:lnTo>
                  <a:lnTo>
                    <a:pt x="390" y="80"/>
                  </a:lnTo>
                  <a:lnTo>
                    <a:pt x="373" y="76"/>
                  </a:lnTo>
                  <a:lnTo>
                    <a:pt x="369" y="76"/>
                  </a:lnTo>
                  <a:lnTo>
                    <a:pt x="321" y="63"/>
                  </a:lnTo>
                  <a:lnTo>
                    <a:pt x="306" y="61"/>
                  </a:lnTo>
                  <a:lnTo>
                    <a:pt x="288" y="56"/>
                  </a:lnTo>
                  <a:lnTo>
                    <a:pt x="276" y="54"/>
                  </a:lnTo>
                  <a:lnTo>
                    <a:pt x="234" y="43"/>
                  </a:lnTo>
                  <a:lnTo>
                    <a:pt x="221" y="40"/>
                  </a:lnTo>
                  <a:lnTo>
                    <a:pt x="211" y="37"/>
                  </a:lnTo>
                  <a:lnTo>
                    <a:pt x="153" y="23"/>
                  </a:lnTo>
                  <a:lnTo>
                    <a:pt x="145" y="20"/>
                  </a:lnTo>
                  <a:lnTo>
                    <a:pt x="138" y="19"/>
                  </a:lnTo>
                  <a:lnTo>
                    <a:pt x="130" y="18"/>
                  </a:lnTo>
                  <a:lnTo>
                    <a:pt x="123" y="15"/>
                  </a:lnTo>
                  <a:lnTo>
                    <a:pt x="116" y="13"/>
                  </a:lnTo>
                  <a:lnTo>
                    <a:pt x="108" y="11"/>
                  </a:lnTo>
                  <a:lnTo>
                    <a:pt x="105" y="11"/>
                  </a:lnTo>
                  <a:lnTo>
                    <a:pt x="92" y="8"/>
                  </a:lnTo>
                  <a:lnTo>
                    <a:pt x="78" y="4"/>
                  </a:lnTo>
                  <a:lnTo>
                    <a:pt x="69" y="2"/>
                  </a:lnTo>
                  <a:lnTo>
                    <a:pt x="62" y="0"/>
                  </a:lnTo>
                  <a:lnTo>
                    <a:pt x="52" y="23"/>
                  </a:lnTo>
                  <a:lnTo>
                    <a:pt x="59" y="33"/>
                  </a:lnTo>
                  <a:lnTo>
                    <a:pt x="59" y="59"/>
                  </a:lnTo>
                  <a:lnTo>
                    <a:pt x="56" y="68"/>
                  </a:lnTo>
                  <a:lnTo>
                    <a:pt x="44" y="93"/>
                  </a:lnTo>
                  <a:lnTo>
                    <a:pt x="40" y="93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19"/>
                  </a:lnTo>
                  <a:lnTo>
                    <a:pt x="6" y="154"/>
                  </a:lnTo>
                  <a:lnTo>
                    <a:pt x="5" y="168"/>
                  </a:lnTo>
                  <a:lnTo>
                    <a:pt x="0" y="179"/>
                  </a:lnTo>
                  <a:lnTo>
                    <a:pt x="16" y="201"/>
                  </a:lnTo>
                  <a:lnTo>
                    <a:pt x="22" y="215"/>
                  </a:lnTo>
                  <a:lnTo>
                    <a:pt x="30" y="246"/>
                  </a:lnTo>
                  <a:lnTo>
                    <a:pt x="30" y="259"/>
                  </a:lnTo>
                  <a:lnTo>
                    <a:pt x="20" y="284"/>
                  </a:lnTo>
                  <a:lnTo>
                    <a:pt x="19" y="341"/>
                  </a:lnTo>
                  <a:lnTo>
                    <a:pt x="26" y="355"/>
                  </a:lnTo>
                  <a:lnTo>
                    <a:pt x="42" y="389"/>
                  </a:lnTo>
                  <a:lnTo>
                    <a:pt x="51" y="400"/>
                  </a:lnTo>
                  <a:lnTo>
                    <a:pt x="52" y="415"/>
                  </a:lnTo>
                  <a:lnTo>
                    <a:pt x="56" y="416"/>
                  </a:lnTo>
                  <a:lnTo>
                    <a:pt x="59" y="422"/>
                  </a:lnTo>
                  <a:lnTo>
                    <a:pt x="56" y="422"/>
                  </a:lnTo>
                  <a:lnTo>
                    <a:pt x="56" y="436"/>
                  </a:lnTo>
                  <a:lnTo>
                    <a:pt x="52" y="450"/>
                  </a:lnTo>
                  <a:lnTo>
                    <a:pt x="56" y="447"/>
                  </a:lnTo>
                  <a:lnTo>
                    <a:pt x="60" y="448"/>
                  </a:lnTo>
                  <a:lnTo>
                    <a:pt x="69" y="460"/>
                  </a:lnTo>
                  <a:lnTo>
                    <a:pt x="76" y="467"/>
                  </a:lnTo>
                  <a:lnTo>
                    <a:pt x="83" y="478"/>
                  </a:lnTo>
                  <a:lnTo>
                    <a:pt x="87" y="478"/>
                  </a:lnTo>
                  <a:lnTo>
                    <a:pt x="85" y="480"/>
                  </a:lnTo>
                  <a:lnTo>
                    <a:pt x="83" y="480"/>
                  </a:lnTo>
                  <a:lnTo>
                    <a:pt x="83" y="489"/>
                  </a:lnTo>
                  <a:lnTo>
                    <a:pt x="77" y="512"/>
                  </a:lnTo>
                  <a:lnTo>
                    <a:pt x="80" y="512"/>
                  </a:lnTo>
                  <a:lnTo>
                    <a:pt x="81" y="526"/>
                  </a:lnTo>
                  <a:lnTo>
                    <a:pt x="77" y="540"/>
                  </a:lnTo>
                  <a:lnTo>
                    <a:pt x="81" y="554"/>
                  </a:lnTo>
                  <a:lnTo>
                    <a:pt x="84" y="557"/>
                  </a:lnTo>
                  <a:lnTo>
                    <a:pt x="90" y="571"/>
                  </a:lnTo>
                  <a:lnTo>
                    <a:pt x="101" y="579"/>
                  </a:lnTo>
                  <a:lnTo>
                    <a:pt x="113" y="581"/>
                  </a:lnTo>
                  <a:lnTo>
                    <a:pt x="117" y="594"/>
                  </a:lnTo>
                  <a:lnTo>
                    <a:pt x="112" y="614"/>
                  </a:lnTo>
                  <a:lnTo>
                    <a:pt x="106" y="619"/>
                  </a:lnTo>
                  <a:lnTo>
                    <a:pt x="102" y="615"/>
                  </a:lnTo>
                  <a:lnTo>
                    <a:pt x="96" y="619"/>
                  </a:lnTo>
                  <a:lnTo>
                    <a:pt x="99" y="658"/>
                  </a:lnTo>
                  <a:lnTo>
                    <a:pt x="106" y="664"/>
                  </a:lnTo>
                  <a:lnTo>
                    <a:pt x="121" y="692"/>
                  </a:lnTo>
                  <a:lnTo>
                    <a:pt x="123" y="706"/>
                  </a:lnTo>
                  <a:lnTo>
                    <a:pt x="130" y="717"/>
                  </a:lnTo>
                  <a:lnTo>
                    <a:pt x="131" y="728"/>
                  </a:lnTo>
                  <a:lnTo>
                    <a:pt x="141" y="738"/>
                  </a:lnTo>
                  <a:lnTo>
                    <a:pt x="148" y="754"/>
                  </a:lnTo>
                  <a:lnTo>
                    <a:pt x="159" y="764"/>
                  </a:lnTo>
                  <a:lnTo>
                    <a:pt x="160" y="771"/>
                  </a:lnTo>
                  <a:lnTo>
                    <a:pt x="155" y="783"/>
                  </a:lnTo>
                  <a:lnTo>
                    <a:pt x="164" y="797"/>
                  </a:lnTo>
                  <a:lnTo>
                    <a:pt x="173" y="802"/>
                  </a:lnTo>
                  <a:lnTo>
                    <a:pt x="168" y="818"/>
                  </a:lnTo>
                  <a:lnTo>
                    <a:pt x="168" y="829"/>
                  </a:lnTo>
                  <a:lnTo>
                    <a:pt x="160" y="863"/>
                  </a:lnTo>
                  <a:lnTo>
                    <a:pt x="180" y="878"/>
                  </a:lnTo>
                  <a:lnTo>
                    <a:pt x="211" y="885"/>
                  </a:lnTo>
                  <a:lnTo>
                    <a:pt x="221" y="893"/>
                  </a:lnTo>
                  <a:lnTo>
                    <a:pt x="243" y="896"/>
                  </a:lnTo>
                  <a:lnTo>
                    <a:pt x="254" y="904"/>
                  </a:lnTo>
                  <a:lnTo>
                    <a:pt x="270" y="921"/>
                  </a:lnTo>
                  <a:lnTo>
                    <a:pt x="275" y="936"/>
                  </a:lnTo>
                  <a:lnTo>
                    <a:pt x="293" y="949"/>
                  </a:lnTo>
                  <a:lnTo>
                    <a:pt x="321" y="956"/>
                  </a:lnTo>
                  <a:lnTo>
                    <a:pt x="330" y="961"/>
                  </a:lnTo>
                  <a:lnTo>
                    <a:pt x="335" y="975"/>
                  </a:lnTo>
                  <a:lnTo>
                    <a:pt x="336" y="992"/>
                  </a:lnTo>
                  <a:lnTo>
                    <a:pt x="344" y="999"/>
                  </a:lnTo>
                  <a:lnTo>
                    <a:pt x="358" y="997"/>
                  </a:lnTo>
                  <a:lnTo>
                    <a:pt x="367" y="1007"/>
                  </a:lnTo>
                  <a:lnTo>
                    <a:pt x="376" y="1017"/>
                  </a:lnTo>
                  <a:lnTo>
                    <a:pt x="397" y="1043"/>
                  </a:lnTo>
                  <a:lnTo>
                    <a:pt x="404" y="1052"/>
                  </a:lnTo>
                  <a:lnTo>
                    <a:pt x="414" y="1077"/>
                  </a:lnTo>
                  <a:lnTo>
                    <a:pt x="414" y="1118"/>
                  </a:lnTo>
                  <a:lnTo>
                    <a:pt x="421" y="1134"/>
                  </a:lnTo>
                  <a:lnTo>
                    <a:pt x="421" y="1143"/>
                  </a:lnTo>
                  <a:lnTo>
                    <a:pt x="512" y="1150"/>
                  </a:lnTo>
                  <a:lnTo>
                    <a:pt x="634" y="1162"/>
                  </a:lnTo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44"/>
            <p:cNvSpPr>
              <a:spLocks/>
            </p:cNvSpPr>
            <p:nvPr/>
          </p:nvSpPr>
          <p:spPr bwMode="auto">
            <a:xfrm>
              <a:off x="722" y="2406"/>
              <a:ext cx="32" cy="23"/>
            </a:xfrm>
            <a:custGeom>
              <a:avLst/>
              <a:gdLst>
                <a:gd name="T0" fmla="*/ 0 w 32"/>
                <a:gd name="T1" fmla="*/ 0 h 23"/>
                <a:gd name="T2" fmla="*/ 22 w 32"/>
                <a:gd name="T3" fmla="*/ 16 h 23"/>
                <a:gd name="T4" fmla="*/ 28 w 32"/>
                <a:gd name="T5" fmla="*/ 12 h 23"/>
                <a:gd name="T6" fmla="*/ 31 w 32"/>
                <a:gd name="T7" fmla="*/ 20 h 23"/>
                <a:gd name="T8" fmla="*/ 28 w 32"/>
                <a:gd name="T9" fmla="*/ 22 h 23"/>
                <a:gd name="T10" fmla="*/ 4 w 32"/>
                <a:gd name="T11" fmla="*/ 18 h 23"/>
                <a:gd name="T12" fmla="*/ 0 w 32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3"/>
                <a:gd name="T23" fmla="*/ 32 w 32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3">
                  <a:moveTo>
                    <a:pt x="0" y="0"/>
                  </a:moveTo>
                  <a:lnTo>
                    <a:pt x="22" y="16"/>
                  </a:lnTo>
                  <a:lnTo>
                    <a:pt x="28" y="12"/>
                  </a:lnTo>
                  <a:lnTo>
                    <a:pt x="31" y="20"/>
                  </a:lnTo>
                  <a:lnTo>
                    <a:pt x="28" y="22"/>
                  </a:lnTo>
                  <a:lnTo>
                    <a:pt x="4" y="18"/>
                  </a:lnTo>
                  <a:lnTo>
                    <a:pt x="0" y="0"/>
                  </a:lnTo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45"/>
            <p:cNvSpPr>
              <a:spLocks/>
            </p:cNvSpPr>
            <p:nvPr/>
          </p:nvSpPr>
          <p:spPr bwMode="auto">
            <a:xfrm>
              <a:off x="695" y="2409"/>
              <a:ext cx="24" cy="22"/>
            </a:xfrm>
            <a:custGeom>
              <a:avLst/>
              <a:gdLst>
                <a:gd name="T0" fmla="*/ 0 w 24"/>
                <a:gd name="T1" fmla="*/ 4 h 22"/>
                <a:gd name="T2" fmla="*/ 3 w 24"/>
                <a:gd name="T3" fmla="*/ 18 h 22"/>
                <a:gd name="T4" fmla="*/ 23 w 24"/>
                <a:gd name="T5" fmla="*/ 21 h 22"/>
                <a:gd name="T6" fmla="*/ 16 w 24"/>
                <a:gd name="T7" fmla="*/ 9 h 22"/>
                <a:gd name="T8" fmla="*/ 18 w 24"/>
                <a:gd name="T9" fmla="*/ 0 h 22"/>
                <a:gd name="T10" fmla="*/ 0 w 24"/>
                <a:gd name="T11" fmla="*/ 4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0" y="4"/>
                  </a:moveTo>
                  <a:lnTo>
                    <a:pt x="3" y="18"/>
                  </a:lnTo>
                  <a:lnTo>
                    <a:pt x="23" y="21"/>
                  </a:lnTo>
                  <a:lnTo>
                    <a:pt x="16" y="9"/>
                  </a:lnTo>
                  <a:lnTo>
                    <a:pt x="18" y="0"/>
                  </a:lnTo>
                  <a:lnTo>
                    <a:pt x="0" y="4"/>
                  </a:lnTo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46"/>
            <p:cNvSpPr>
              <a:spLocks/>
            </p:cNvSpPr>
            <p:nvPr/>
          </p:nvSpPr>
          <p:spPr bwMode="auto">
            <a:xfrm>
              <a:off x="826" y="2496"/>
              <a:ext cx="23" cy="23"/>
            </a:xfrm>
            <a:custGeom>
              <a:avLst/>
              <a:gdLst>
                <a:gd name="T0" fmla="*/ 1 w 23"/>
                <a:gd name="T1" fmla="*/ 0 h 23"/>
                <a:gd name="T2" fmla="*/ 0 w 23"/>
                <a:gd name="T3" fmla="*/ 6 h 23"/>
                <a:gd name="T4" fmla="*/ 6 w 23"/>
                <a:gd name="T5" fmla="*/ 7 h 23"/>
                <a:gd name="T6" fmla="*/ 11 w 23"/>
                <a:gd name="T7" fmla="*/ 22 h 23"/>
                <a:gd name="T8" fmla="*/ 22 w 23"/>
                <a:gd name="T9" fmla="*/ 20 h 23"/>
                <a:gd name="T10" fmla="*/ 18 w 23"/>
                <a:gd name="T11" fmla="*/ 12 h 23"/>
                <a:gd name="T12" fmla="*/ 1 w 23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3"/>
                <a:gd name="T23" fmla="*/ 23 w 2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3">
                  <a:moveTo>
                    <a:pt x="1" y="0"/>
                  </a:moveTo>
                  <a:lnTo>
                    <a:pt x="0" y="6"/>
                  </a:lnTo>
                  <a:lnTo>
                    <a:pt x="6" y="7"/>
                  </a:lnTo>
                  <a:lnTo>
                    <a:pt x="11" y="22"/>
                  </a:lnTo>
                  <a:lnTo>
                    <a:pt x="22" y="20"/>
                  </a:lnTo>
                  <a:lnTo>
                    <a:pt x="18" y="12"/>
                  </a:lnTo>
                  <a:lnTo>
                    <a:pt x="1" y="0"/>
                  </a:lnTo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47"/>
            <p:cNvSpPr>
              <a:spLocks/>
            </p:cNvSpPr>
            <p:nvPr/>
          </p:nvSpPr>
          <p:spPr bwMode="auto">
            <a:xfrm>
              <a:off x="815" y="2544"/>
              <a:ext cx="23" cy="25"/>
            </a:xfrm>
            <a:custGeom>
              <a:avLst/>
              <a:gdLst>
                <a:gd name="T0" fmla="*/ 0 w 23"/>
                <a:gd name="T1" fmla="*/ 0 h 25"/>
                <a:gd name="T2" fmla="*/ 10 w 23"/>
                <a:gd name="T3" fmla="*/ 24 h 25"/>
                <a:gd name="T4" fmla="*/ 22 w 23"/>
                <a:gd name="T5" fmla="*/ 24 h 25"/>
                <a:gd name="T6" fmla="*/ 0 w 2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0" y="0"/>
                  </a:moveTo>
                  <a:lnTo>
                    <a:pt x="10" y="24"/>
                  </a:lnTo>
                  <a:lnTo>
                    <a:pt x="22" y="24"/>
                  </a:lnTo>
                  <a:lnTo>
                    <a:pt x="0" y="0"/>
                  </a:lnTo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 248"/>
          <p:cNvSpPr>
            <a:spLocks/>
          </p:cNvSpPr>
          <p:nvPr/>
        </p:nvSpPr>
        <p:spPr bwMode="auto">
          <a:xfrm>
            <a:off x="2417763" y="3038475"/>
            <a:ext cx="968375" cy="709613"/>
          </a:xfrm>
          <a:custGeom>
            <a:avLst/>
            <a:gdLst>
              <a:gd name="T0" fmla="*/ 2147483647 w 613"/>
              <a:gd name="T1" fmla="*/ 2147483647 h 481"/>
              <a:gd name="T2" fmla="*/ 2147483647 w 613"/>
              <a:gd name="T3" fmla="*/ 2147483647 h 481"/>
              <a:gd name="T4" fmla="*/ 2147483647 w 613"/>
              <a:gd name="T5" fmla="*/ 2147483647 h 481"/>
              <a:gd name="T6" fmla="*/ 2147483647 w 613"/>
              <a:gd name="T7" fmla="*/ 2147483647 h 481"/>
              <a:gd name="T8" fmla="*/ 2147483647 w 613"/>
              <a:gd name="T9" fmla="*/ 2147483647 h 481"/>
              <a:gd name="T10" fmla="*/ 2147483647 w 613"/>
              <a:gd name="T11" fmla="*/ 2147483647 h 481"/>
              <a:gd name="T12" fmla="*/ 2147483647 w 613"/>
              <a:gd name="T13" fmla="*/ 2147483647 h 481"/>
              <a:gd name="T14" fmla="*/ 2147483647 w 613"/>
              <a:gd name="T15" fmla="*/ 2147483647 h 481"/>
              <a:gd name="T16" fmla="*/ 2147483647 w 613"/>
              <a:gd name="T17" fmla="*/ 2147483647 h 481"/>
              <a:gd name="T18" fmla="*/ 2147483647 w 613"/>
              <a:gd name="T19" fmla="*/ 2147483647 h 481"/>
              <a:gd name="T20" fmla="*/ 2147483647 w 613"/>
              <a:gd name="T21" fmla="*/ 2147483647 h 481"/>
              <a:gd name="T22" fmla="*/ 2147483647 w 613"/>
              <a:gd name="T23" fmla="*/ 2147483647 h 481"/>
              <a:gd name="T24" fmla="*/ 2147483647 w 613"/>
              <a:gd name="T25" fmla="*/ 2147483647 h 481"/>
              <a:gd name="T26" fmla="*/ 2147483647 w 613"/>
              <a:gd name="T27" fmla="*/ 2147483647 h 481"/>
              <a:gd name="T28" fmla="*/ 2147483647 w 613"/>
              <a:gd name="T29" fmla="*/ 2147483647 h 481"/>
              <a:gd name="T30" fmla="*/ 2147483647 w 613"/>
              <a:gd name="T31" fmla="*/ 2147483647 h 481"/>
              <a:gd name="T32" fmla="*/ 2147483647 w 613"/>
              <a:gd name="T33" fmla="*/ 2147483647 h 481"/>
              <a:gd name="T34" fmla="*/ 2147483647 w 613"/>
              <a:gd name="T35" fmla="*/ 2147483647 h 481"/>
              <a:gd name="T36" fmla="*/ 2147483647 w 613"/>
              <a:gd name="T37" fmla="*/ 2147483647 h 481"/>
              <a:gd name="T38" fmla="*/ 2147483647 w 613"/>
              <a:gd name="T39" fmla="*/ 2147483647 h 481"/>
              <a:gd name="T40" fmla="*/ 2147483647 w 613"/>
              <a:gd name="T41" fmla="*/ 2147483647 h 481"/>
              <a:gd name="T42" fmla="*/ 2147483647 w 613"/>
              <a:gd name="T43" fmla="*/ 2147483647 h 481"/>
              <a:gd name="T44" fmla="*/ 2147483647 w 613"/>
              <a:gd name="T45" fmla="*/ 2147483647 h 481"/>
              <a:gd name="T46" fmla="*/ 2147483647 w 613"/>
              <a:gd name="T47" fmla="*/ 2147483647 h 481"/>
              <a:gd name="T48" fmla="*/ 2147483647 w 613"/>
              <a:gd name="T49" fmla="*/ 2147483647 h 481"/>
              <a:gd name="T50" fmla="*/ 0 w 613"/>
              <a:gd name="T51" fmla="*/ 2147483647 h 481"/>
              <a:gd name="T52" fmla="*/ 2147483647 w 613"/>
              <a:gd name="T53" fmla="*/ 2147483647 h 481"/>
              <a:gd name="T54" fmla="*/ 2147483647 w 613"/>
              <a:gd name="T55" fmla="*/ 2147483647 h 481"/>
              <a:gd name="T56" fmla="*/ 2147483647 w 613"/>
              <a:gd name="T57" fmla="*/ 2147483647 h 481"/>
              <a:gd name="T58" fmla="*/ 2147483647 w 613"/>
              <a:gd name="T59" fmla="*/ 2147483647 h 481"/>
              <a:gd name="T60" fmla="*/ 2147483647 w 613"/>
              <a:gd name="T61" fmla="*/ 2147483647 h 481"/>
              <a:gd name="T62" fmla="*/ 2147483647 w 613"/>
              <a:gd name="T63" fmla="*/ 2147483647 h 481"/>
              <a:gd name="T64" fmla="*/ 2147483647 w 613"/>
              <a:gd name="T65" fmla="*/ 2147483647 h 481"/>
              <a:gd name="T66" fmla="*/ 2147483647 w 613"/>
              <a:gd name="T67" fmla="*/ 2147483647 h 481"/>
              <a:gd name="T68" fmla="*/ 2147483647 w 613"/>
              <a:gd name="T69" fmla="*/ 2147483647 h 481"/>
              <a:gd name="T70" fmla="*/ 2147483647 w 613"/>
              <a:gd name="T71" fmla="*/ 2147483647 h 481"/>
              <a:gd name="T72" fmla="*/ 2147483647 w 613"/>
              <a:gd name="T73" fmla="*/ 2147483647 h 481"/>
              <a:gd name="T74" fmla="*/ 2147483647 w 613"/>
              <a:gd name="T75" fmla="*/ 2147483647 h 481"/>
              <a:gd name="T76" fmla="*/ 2147483647 w 613"/>
              <a:gd name="T77" fmla="*/ 2147483647 h 481"/>
              <a:gd name="T78" fmla="*/ 2147483647 w 613"/>
              <a:gd name="T79" fmla="*/ 2147483647 h 481"/>
              <a:gd name="T80" fmla="*/ 2147483647 w 613"/>
              <a:gd name="T81" fmla="*/ 2147483647 h 481"/>
              <a:gd name="T82" fmla="*/ 2147483647 w 613"/>
              <a:gd name="T83" fmla="*/ 2147483647 h 481"/>
              <a:gd name="T84" fmla="*/ 2147483647 w 613"/>
              <a:gd name="T85" fmla="*/ 2147483647 h 481"/>
              <a:gd name="T86" fmla="*/ 2147483647 w 613"/>
              <a:gd name="T87" fmla="*/ 2147483647 h 481"/>
              <a:gd name="T88" fmla="*/ 2147483647 w 613"/>
              <a:gd name="T89" fmla="*/ 2147483647 h 481"/>
              <a:gd name="T90" fmla="*/ 2147483647 w 613"/>
              <a:gd name="T91" fmla="*/ 2147483647 h 481"/>
              <a:gd name="T92" fmla="*/ 2147483647 w 613"/>
              <a:gd name="T93" fmla="*/ 2147483647 h 481"/>
              <a:gd name="T94" fmla="*/ 2147483647 w 613"/>
              <a:gd name="T95" fmla="*/ 2147483647 h 481"/>
              <a:gd name="T96" fmla="*/ 2147483647 w 613"/>
              <a:gd name="T97" fmla="*/ 2147483647 h 481"/>
              <a:gd name="T98" fmla="*/ 2147483647 w 613"/>
              <a:gd name="T99" fmla="*/ 2147483647 h 481"/>
              <a:gd name="T100" fmla="*/ 2147483647 w 613"/>
              <a:gd name="T101" fmla="*/ 2147483647 h 481"/>
              <a:gd name="T102" fmla="*/ 2147483647 w 613"/>
              <a:gd name="T103" fmla="*/ 2147483647 h 481"/>
              <a:gd name="T104" fmla="*/ 2147483647 w 613"/>
              <a:gd name="T105" fmla="*/ 2147483647 h 481"/>
              <a:gd name="T106" fmla="*/ 2147483647 w 613"/>
              <a:gd name="T107" fmla="*/ 2147483647 h 481"/>
              <a:gd name="T108" fmla="*/ 2147483647 w 613"/>
              <a:gd name="T109" fmla="*/ 2147483647 h 481"/>
              <a:gd name="T110" fmla="*/ 2147483647 w 613"/>
              <a:gd name="T111" fmla="*/ 2147483647 h 481"/>
              <a:gd name="T112" fmla="*/ 2147483647 w 613"/>
              <a:gd name="T113" fmla="*/ 2147483647 h 4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13"/>
              <a:gd name="T172" fmla="*/ 0 h 481"/>
              <a:gd name="T173" fmla="*/ 613 w 613"/>
              <a:gd name="T174" fmla="*/ 481 h 48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13" h="481">
                <a:moveTo>
                  <a:pt x="606" y="198"/>
                </a:moveTo>
                <a:lnTo>
                  <a:pt x="606" y="199"/>
                </a:lnTo>
                <a:lnTo>
                  <a:pt x="605" y="206"/>
                </a:lnTo>
                <a:lnTo>
                  <a:pt x="605" y="220"/>
                </a:lnTo>
                <a:lnTo>
                  <a:pt x="603" y="246"/>
                </a:lnTo>
                <a:lnTo>
                  <a:pt x="603" y="252"/>
                </a:lnTo>
                <a:lnTo>
                  <a:pt x="603" y="256"/>
                </a:lnTo>
                <a:lnTo>
                  <a:pt x="603" y="260"/>
                </a:lnTo>
                <a:lnTo>
                  <a:pt x="602" y="283"/>
                </a:lnTo>
                <a:lnTo>
                  <a:pt x="602" y="294"/>
                </a:lnTo>
                <a:lnTo>
                  <a:pt x="600" y="301"/>
                </a:lnTo>
                <a:lnTo>
                  <a:pt x="600" y="303"/>
                </a:lnTo>
                <a:lnTo>
                  <a:pt x="600" y="321"/>
                </a:lnTo>
                <a:lnTo>
                  <a:pt x="600" y="330"/>
                </a:lnTo>
                <a:lnTo>
                  <a:pt x="600" y="341"/>
                </a:lnTo>
                <a:lnTo>
                  <a:pt x="599" y="356"/>
                </a:lnTo>
                <a:lnTo>
                  <a:pt x="599" y="370"/>
                </a:lnTo>
                <a:lnTo>
                  <a:pt x="598" y="398"/>
                </a:lnTo>
                <a:lnTo>
                  <a:pt x="598" y="409"/>
                </a:lnTo>
                <a:lnTo>
                  <a:pt x="598" y="410"/>
                </a:lnTo>
                <a:lnTo>
                  <a:pt x="596" y="424"/>
                </a:lnTo>
                <a:lnTo>
                  <a:pt x="596" y="436"/>
                </a:lnTo>
                <a:lnTo>
                  <a:pt x="596" y="452"/>
                </a:lnTo>
                <a:lnTo>
                  <a:pt x="595" y="466"/>
                </a:lnTo>
                <a:lnTo>
                  <a:pt x="594" y="480"/>
                </a:lnTo>
                <a:lnTo>
                  <a:pt x="545" y="478"/>
                </a:lnTo>
                <a:lnTo>
                  <a:pt x="534" y="475"/>
                </a:lnTo>
                <a:lnTo>
                  <a:pt x="513" y="475"/>
                </a:lnTo>
                <a:lnTo>
                  <a:pt x="506" y="475"/>
                </a:lnTo>
                <a:lnTo>
                  <a:pt x="487" y="474"/>
                </a:lnTo>
                <a:lnTo>
                  <a:pt x="481" y="474"/>
                </a:lnTo>
                <a:lnTo>
                  <a:pt x="427" y="471"/>
                </a:lnTo>
                <a:lnTo>
                  <a:pt x="397" y="470"/>
                </a:lnTo>
                <a:lnTo>
                  <a:pt x="348" y="467"/>
                </a:lnTo>
                <a:lnTo>
                  <a:pt x="329" y="464"/>
                </a:lnTo>
                <a:lnTo>
                  <a:pt x="324" y="464"/>
                </a:lnTo>
                <a:lnTo>
                  <a:pt x="282" y="461"/>
                </a:lnTo>
                <a:lnTo>
                  <a:pt x="279" y="461"/>
                </a:lnTo>
                <a:lnTo>
                  <a:pt x="268" y="460"/>
                </a:lnTo>
                <a:lnTo>
                  <a:pt x="257" y="459"/>
                </a:lnTo>
                <a:lnTo>
                  <a:pt x="218" y="457"/>
                </a:lnTo>
                <a:lnTo>
                  <a:pt x="137" y="449"/>
                </a:lnTo>
                <a:lnTo>
                  <a:pt x="134" y="448"/>
                </a:lnTo>
                <a:lnTo>
                  <a:pt x="132" y="448"/>
                </a:lnTo>
                <a:lnTo>
                  <a:pt x="131" y="448"/>
                </a:lnTo>
                <a:lnTo>
                  <a:pt x="77" y="442"/>
                </a:lnTo>
                <a:lnTo>
                  <a:pt x="56" y="441"/>
                </a:lnTo>
                <a:lnTo>
                  <a:pt x="31" y="438"/>
                </a:lnTo>
                <a:lnTo>
                  <a:pt x="24" y="438"/>
                </a:lnTo>
                <a:lnTo>
                  <a:pt x="0" y="435"/>
                </a:lnTo>
                <a:lnTo>
                  <a:pt x="5" y="382"/>
                </a:lnTo>
                <a:lnTo>
                  <a:pt x="6" y="381"/>
                </a:lnTo>
                <a:lnTo>
                  <a:pt x="8" y="353"/>
                </a:lnTo>
                <a:lnTo>
                  <a:pt x="11" y="338"/>
                </a:lnTo>
                <a:lnTo>
                  <a:pt x="11" y="326"/>
                </a:lnTo>
                <a:lnTo>
                  <a:pt x="13" y="309"/>
                </a:lnTo>
                <a:lnTo>
                  <a:pt x="13" y="307"/>
                </a:lnTo>
                <a:lnTo>
                  <a:pt x="13" y="296"/>
                </a:lnTo>
                <a:lnTo>
                  <a:pt x="16" y="271"/>
                </a:lnTo>
                <a:lnTo>
                  <a:pt x="19" y="244"/>
                </a:lnTo>
                <a:lnTo>
                  <a:pt x="23" y="217"/>
                </a:lnTo>
                <a:lnTo>
                  <a:pt x="27" y="177"/>
                </a:lnTo>
                <a:lnTo>
                  <a:pt x="29" y="163"/>
                </a:lnTo>
                <a:lnTo>
                  <a:pt x="30" y="149"/>
                </a:lnTo>
                <a:lnTo>
                  <a:pt x="30" y="145"/>
                </a:lnTo>
                <a:lnTo>
                  <a:pt x="33" y="122"/>
                </a:lnTo>
                <a:lnTo>
                  <a:pt x="34" y="109"/>
                </a:lnTo>
                <a:lnTo>
                  <a:pt x="37" y="84"/>
                </a:lnTo>
                <a:lnTo>
                  <a:pt x="40" y="61"/>
                </a:lnTo>
                <a:lnTo>
                  <a:pt x="42" y="40"/>
                </a:lnTo>
                <a:lnTo>
                  <a:pt x="42" y="38"/>
                </a:lnTo>
                <a:lnTo>
                  <a:pt x="44" y="27"/>
                </a:lnTo>
                <a:lnTo>
                  <a:pt x="45" y="13"/>
                </a:lnTo>
                <a:lnTo>
                  <a:pt x="47" y="0"/>
                </a:lnTo>
                <a:lnTo>
                  <a:pt x="66" y="2"/>
                </a:lnTo>
                <a:lnTo>
                  <a:pt x="117" y="6"/>
                </a:lnTo>
                <a:lnTo>
                  <a:pt x="138" y="9"/>
                </a:lnTo>
                <a:lnTo>
                  <a:pt x="160" y="12"/>
                </a:lnTo>
                <a:lnTo>
                  <a:pt x="182" y="13"/>
                </a:lnTo>
                <a:lnTo>
                  <a:pt x="186" y="13"/>
                </a:lnTo>
                <a:lnTo>
                  <a:pt x="220" y="16"/>
                </a:lnTo>
                <a:lnTo>
                  <a:pt x="222" y="18"/>
                </a:lnTo>
                <a:lnTo>
                  <a:pt x="252" y="19"/>
                </a:lnTo>
                <a:lnTo>
                  <a:pt x="263" y="22"/>
                </a:lnTo>
                <a:lnTo>
                  <a:pt x="267" y="22"/>
                </a:lnTo>
                <a:lnTo>
                  <a:pt x="270" y="22"/>
                </a:lnTo>
                <a:lnTo>
                  <a:pt x="275" y="22"/>
                </a:lnTo>
                <a:lnTo>
                  <a:pt x="278" y="22"/>
                </a:lnTo>
                <a:lnTo>
                  <a:pt x="286" y="23"/>
                </a:lnTo>
                <a:lnTo>
                  <a:pt x="337" y="27"/>
                </a:lnTo>
                <a:lnTo>
                  <a:pt x="351" y="29"/>
                </a:lnTo>
                <a:lnTo>
                  <a:pt x="353" y="29"/>
                </a:lnTo>
                <a:lnTo>
                  <a:pt x="362" y="29"/>
                </a:lnTo>
                <a:lnTo>
                  <a:pt x="378" y="30"/>
                </a:lnTo>
                <a:lnTo>
                  <a:pt x="383" y="30"/>
                </a:lnTo>
                <a:lnTo>
                  <a:pt x="402" y="30"/>
                </a:lnTo>
                <a:lnTo>
                  <a:pt x="450" y="34"/>
                </a:lnTo>
                <a:lnTo>
                  <a:pt x="484" y="36"/>
                </a:lnTo>
                <a:lnTo>
                  <a:pt x="488" y="36"/>
                </a:lnTo>
                <a:lnTo>
                  <a:pt x="504" y="37"/>
                </a:lnTo>
                <a:lnTo>
                  <a:pt x="563" y="40"/>
                </a:lnTo>
                <a:lnTo>
                  <a:pt x="566" y="40"/>
                </a:lnTo>
                <a:lnTo>
                  <a:pt x="612" y="43"/>
                </a:lnTo>
                <a:lnTo>
                  <a:pt x="610" y="69"/>
                </a:lnTo>
                <a:lnTo>
                  <a:pt x="610" y="76"/>
                </a:lnTo>
                <a:lnTo>
                  <a:pt x="610" y="83"/>
                </a:lnTo>
                <a:lnTo>
                  <a:pt x="609" y="97"/>
                </a:lnTo>
                <a:lnTo>
                  <a:pt x="609" y="104"/>
                </a:lnTo>
                <a:lnTo>
                  <a:pt x="609" y="113"/>
                </a:lnTo>
                <a:lnTo>
                  <a:pt x="607" y="151"/>
                </a:lnTo>
                <a:lnTo>
                  <a:pt x="606" y="198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249" descr="70%"/>
          <p:cNvSpPr>
            <a:spLocks/>
          </p:cNvSpPr>
          <p:nvPr/>
        </p:nvSpPr>
        <p:spPr bwMode="auto">
          <a:xfrm>
            <a:off x="1516063" y="1654175"/>
            <a:ext cx="800100" cy="1198563"/>
          </a:xfrm>
          <a:custGeom>
            <a:avLst/>
            <a:gdLst>
              <a:gd name="T0" fmla="*/ 122030262 w 507"/>
              <a:gd name="T1" fmla="*/ 1152747033 h 815"/>
              <a:gd name="T2" fmla="*/ 89655390 w 507"/>
              <a:gd name="T3" fmla="*/ 1219791538 h 815"/>
              <a:gd name="T4" fmla="*/ 54788713 w 507"/>
              <a:gd name="T5" fmla="*/ 1375509091 h 815"/>
              <a:gd name="T6" fmla="*/ 189271786 w 507"/>
              <a:gd name="T7" fmla="*/ 1684782739 h 815"/>
              <a:gd name="T8" fmla="*/ 468199036 w 507"/>
              <a:gd name="T9" fmla="*/ 1730201645 h 815"/>
              <a:gd name="T10" fmla="*/ 537930812 w 507"/>
              <a:gd name="T11" fmla="*/ 1743177005 h 815"/>
              <a:gd name="T12" fmla="*/ 722222045 w 507"/>
              <a:gd name="T13" fmla="*/ 1766967370 h 815"/>
              <a:gd name="T14" fmla="*/ 933907821 w 507"/>
              <a:gd name="T15" fmla="*/ 1792921031 h 815"/>
              <a:gd name="T16" fmla="*/ 946360656 w 507"/>
              <a:gd name="T17" fmla="*/ 1797246151 h 815"/>
              <a:gd name="T18" fmla="*/ 1055938033 w 507"/>
              <a:gd name="T19" fmla="*/ 1808059686 h 815"/>
              <a:gd name="T20" fmla="*/ 1150573902 w 507"/>
              <a:gd name="T21" fmla="*/ 1818873221 h 815"/>
              <a:gd name="T22" fmla="*/ 1168007240 w 507"/>
              <a:gd name="T23" fmla="*/ 1695597744 h 815"/>
              <a:gd name="T24" fmla="*/ 1187930830 w 507"/>
              <a:gd name="T25" fmla="*/ 1576645917 h 815"/>
              <a:gd name="T26" fmla="*/ 1195401584 w 507"/>
              <a:gd name="T27" fmla="*/ 1505274453 h 815"/>
              <a:gd name="T28" fmla="*/ 1212834923 w 507"/>
              <a:gd name="T29" fmla="*/ 1399299456 h 815"/>
              <a:gd name="T30" fmla="*/ 1222795929 w 507"/>
              <a:gd name="T31" fmla="*/ 1308464585 h 815"/>
              <a:gd name="T32" fmla="*/ 1230268261 w 507"/>
              <a:gd name="T33" fmla="*/ 1219791538 h 815"/>
              <a:gd name="T34" fmla="*/ 1202872339 w 507"/>
              <a:gd name="T35" fmla="*/ 1180862518 h 815"/>
              <a:gd name="T36" fmla="*/ 1180458497 w 507"/>
              <a:gd name="T37" fmla="*/ 1152747033 h 815"/>
              <a:gd name="T38" fmla="*/ 1153064153 w 507"/>
              <a:gd name="T39" fmla="*/ 1198164468 h 815"/>
              <a:gd name="T40" fmla="*/ 1018582683 w 507"/>
              <a:gd name="T41" fmla="*/ 1176537398 h 815"/>
              <a:gd name="T42" fmla="*/ 923946815 w 507"/>
              <a:gd name="T43" fmla="*/ 1180862518 h 815"/>
              <a:gd name="T44" fmla="*/ 894060641 w 507"/>
              <a:gd name="T45" fmla="*/ 1211141299 h 815"/>
              <a:gd name="T46" fmla="*/ 801914827 w 507"/>
              <a:gd name="T47" fmla="*/ 1068399106 h 815"/>
              <a:gd name="T48" fmla="*/ 677394363 w 507"/>
              <a:gd name="T49" fmla="*/ 897541428 h 815"/>
              <a:gd name="T50" fmla="*/ 692337450 w 507"/>
              <a:gd name="T51" fmla="*/ 657475765 h 815"/>
              <a:gd name="T52" fmla="*/ 712261039 w 507"/>
              <a:gd name="T53" fmla="*/ 625035159 h 815"/>
              <a:gd name="T54" fmla="*/ 659961024 w 507"/>
              <a:gd name="T55" fmla="*/ 620710040 h 815"/>
              <a:gd name="T56" fmla="*/ 652490270 w 507"/>
              <a:gd name="T57" fmla="*/ 596919674 h 815"/>
              <a:gd name="T58" fmla="*/ 637547183 w 507"/>
              <a:gd name="T59" fmla="*/ 590431259 h 815"/>
              <a:gd name="T60" fmla="*/ 560344653 w 507"/>
              <a:gd name="T61" fmla="*/ 456340777 h 815"/>
              <a:gd name="T62" fmla="*/ 520497473 w 507"/>
              <a:gd name="T63" fmla="*/ 395783215 h 815"/>
              <a:gd name="T64" fmla="*/ 468199036 w 507"/>
              <a:gd name="T65" fmla="*/ 263855937 h 815"/>
              <a:gd name="T66" fmla="*/ 488122626 w 507"/>
              <a:gd name="T67" fmla="*/ 151392478 h 815"/>
              <a:gd name="T68" fmla="*/ 508046216 w 507"/>
              <a:gd name="T69" fmla="*/ 56230994 h 815"/>
              <a:gd name="T70" fmla="*/ 341188222 w 507"/>
              <a:gd name="T71" fmla="*/ 0 h 815"/>
              <a:gd name="T72" fmla="*/ 328735386 w 507"/>
              <a:gd name="T73" fmla="*/ 32440617 h 815"/>
              <a:gd name="T74" fmla="*/ 288888207 w 507"/>
              <a:gd name="T75" fmla="*/ 218438501 h 815"/>
              <a:gd name="T76" fmla="*/ 288888207 w 507"/>
              <a:gd name="T77" fmla="*/ 235740451 h 815"/>
              <a:gd name="T78" fmla="*/ 256513359 w 507"/>
              <a:gd name="T79" fmla="*/ 380644469 h 815"/>
              <a:gd name="T80" fmla="*/ 246552353 w 507"/>
              <a:gd name="T81" fmla="*/ 434713707 h 815"/>
              <a:gd name="T82" fmla="*/ 216666180 w 507"/>
              <a:gd name="T83" fmla="*/ 575291133 h 815"/>
              <a:gd name="T84" fmla="*/ 209195425 w 507"/>
              <a:gd name="T85" fmla="*/ 612058329 h 815"/>
              <a:gd name="T86" fmla="*/ 219156431 w 507"/>
              <a:gd name="T87" fmla="*/ 720196621 h 815"/>
              <a:gd name="T88" fmla="*/ 266474365 w 507"/>
              <a:gd name="T89" fmla="*/ 778591071 h 815"/>
              <a:gd name="T90" fmla="*/ 216666180 w 507"/>
              <a:gd name="T91" fmla="*/ 884564597 h 815"/>
              <a:gd name="T92" fmla="*/ 181801032 w 507"/>
              <a:gd name="T93" fmla="*/ 945122159 h 815"/>
              <a:gd name="T94" fmla="*/ 77202555 w 507"/>
              <a:gd name="T95" fmla="*/ 1077049346 h 815"/>
              <a:gd name="T96" fmla="*/ 117049759 w 507"/>
              <a:gd name="T97" fmla="*/ 1120304957 h 81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07"/>
              <a:gd name="T148" fmla="*/ 0 h 815"/>
              <a:gd name="T149" fmla="*/ 507 w 507"/>
              <a:gd name="T150" fmla="*/ 815 h 81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07" h="815">
                <a:moveTo>
                  <a:pt x="52" y="511"/>
                </a:moveTo>
                <a:lnTo>
                  <a:pt x="49" y="515"/>
                </a:lnTo>
                <a:lnTo>
                  <a:pt x="41" y="539"/>
                </a:lnTo>
                <a:lnTo>
                  <a:pt x="38" y="542"/>
                </a:lnTo>
                <a:lnTo>
                  <a:pt x="36" y="546"/>
                </a:lnTo>
                <a:lnTo>
                  <a:pt x="33" y="560"/>
                </a:lnTo>
                <a:lnTo>
                  <a:pt x="31" y="571"/>
                </a:lnTo>
                <a:lnTo>
                  <a:pt x="22" y="615"/>
                </a:lnTo>
                <a:lnTo>
                  <a:pt x="0" y="739"/>
                </a:lnTo>
                <a:lnTo>
                  <a:pt x="4" y="740"/>
                </a:lnTo>
                <a:lnTo>
                  <a:pt x="76" y="754"/>
                </a:lnTo>
                <a:lnTo>
                  <a:pt x="156" y="768"/>
                </a:lnTo>
                <a:lnTo>
                  <a:pt x="178" y="771"/>
                </a:lnTo>
                <a:lnTo>
                  <a:pt x="191" y="773"/>
                </a:lnTo>
                <a:lnTo>
                  <a:pt x="214" y="777"/>
                </a:lnTo>
                <a:lnTo>
                  <a:pt x="217" y="777"/>
                </a:lnTo>
                <a:lnTo>
                  <a:pt x="219" y="779"/>
                </a:lnTo>
                <a:lnTo>
                  <a:pt x="234" y="780"/>
                </a:lnTo>
                <a:lnTo>
                  <a:pt x="257" y="786"/>
                </a:lnTo>
                <a:lnTo>
                  <a:pt x="296" y="790"/>
                </a:lnTo>
                <a:lnTo>
                  <a:pt x="317" y="793"/>
                </a:lnTo>
                <a:lnTo>
                  <a:pt x="381" y="801"/>
                </a:lnTo>
                <a:lnTo>
                  <a:pt x="381" y="802"/>
                </a:lnTo>
                <a:lnTo>
                  <a:pt x="382" y="802"/>
                </a:lnTo>
                <a:lnTo>
                  <a:pt x="386" y="804"/>
                </a:lnTo>
                <a:lnTo>
                  <a:pt x="396" y="804"/>
                </a:lnTo>
                <a:lnTo>
                  <a:pt x="415" y="807"/>
                </a:lnTo>
                <a:lnTo>
                  <a:pt x="433" y="809"/>
                </a:lnTo>
                <a:lnTo>
                  <a:pt x="439" y="811"/>
                </a:lnTo>
                <a:lnTo>
                  <a:pt x="440" y="811"/>
                </a:lnTo>
                <a:lnTo>
                  <a:pt x="471" y="814"/>
                </a:lnTo>
                <a:lnTo>
                  <a:pt x="472" y="801"/>
                </a:lnTo>
                <a:lnTo>
                  <a:pt x="478" y="764"/>
                </a:lnTo>
                <a:lnTo>
                  <a:pt x="478" y="759"/>
                </a:lnTo>
                <a:lnTo>
                  <a:pt x="482" y="733"/>
                </a:lnTo>
                <a:lnTo>
                  <a:pt x="485" y="707"/>
                </a:lnTo>
                <a:lnTo>
                  <a:pt x="486" y="705"/>
                </a:lnTo>
                <a:lnTo>
                  <a:pt x="486" y="700"/>
                </a:lnTo>
                <a:lnTo>
                  <a:pt x="489" y="680"/>
                </a:lnTo>
                <a:lnTo>
                  <a:pt x="489" y="673"/>
                </a:lnTo>
                <a:lnTo>
                  <a:pt x="492" y="658"/>
                </a:lnTo>
                <a:lnTo>
                  <a:pt x="492" y="653"/>
                </a:lnTo>
                <a:lnTo>
                  <a:pt x="496" y="626"/>
                </a:lnTo>
                <a:lnTo>
                  <a:pt x="497" y="612"/>
                </a:lnTo>
                <a:lnTo>
                  <a:pt x="499" y="600"/>
                </a:lnTo>
                <a:lnTo>
                  <a:pt x="500" y="585"/>
                </a:lnTo>
                <a:lnTo>
                  <a:pt x="503" y="572"/>
                </a:lnTo>
                <a:lnTo>
                  <a:pt x="506" y="549"/>
                </a:lnTo>
                <a:lnTo>
                  <a:pt x="503" y="546"/>
                </a:lnTo>
                <a:lnTo>
                  <a:pt x="501" y="546"/>
                </a:lnTo>
                <a:lnTo>
                  <a:pt x="500" y="544"/>
                </a:lnTo>
                <a:lnTo>
                  <a:pt x="492" y="528"/>
                </a:lnTo>
                <a:lnTo>
                  <a:pt x="483" y="515"/>
                </a:lnTo>
                <a:lnTo>
                  <a:pt x="476" y="520"/>
                </a:lnTo>
                <a:lnTo>
                  <a:pt x="472" y="525"/>
                </a:lnTo>
                <a:lnTo>
                  <a:pt x="472" y="536"/>
                </a:lnTo>
                <a:lnTo>
                  <a:pt x="463" y="535"/>
                </a:lnTo>
                <a:lnTo>
                  <a:pt x="424" y="532"/>
                </a:lnTo>
                <a:lnTo>
                  <a:pt x="415" y="526"/>
                </a:lnTo>
                <a:lnTo>
                  <a:pt x="406" y="532"/>
                </a:lnTo>
                <a:lnTo>
                  <a:pt x="393" y="535"/>
                </a:lnTo>
                <a:lnTo>
                  <a:pt x="377" y="528"/>
                </a:lnTo>
                <a:lnTo>
                  <a:pt x="367" y="535"/>
                </a:lnTo>
                <a:lnTo>
                  <a:pt x="368" y="540"/>
                </a:lnTo>
                <a:lnTo>
                  <a:pt x="365" y="542"/>
                </a:lnTo>
                <a:lnTo>
                  <a:pt x="356" y="531"/>
                </a:lnTo>
                <a:lnTo>
                  <a:pt x="350" y="496"/>
                </a:lnTo>
                <a:lnTo>
                  <a:pt x="328" y="479"/>
                </a:lnTo>
                <a:lnTo>
                  <a:pt x="331" y="465"/>
                </a:lnTo>
                <a:lnTo>
                  <a:pt x="304" y="386"/>
                </a:lnTo>
                <a:lnTo>
                  <a:pt x="278" y="402"/>
                </a:lnTo>
                <a:lnTo>
                  <a:pt x="268" y="402"/>
                </a:lnTo>
                <a:lnTo>
                  <a:pt x="255" y="393"/>
                </a:lnTo>
                <a:lnTo>
                  <a:pt x="284" y="295"/>
                </a:lnTo>
                <a:lnTo>
                  <a:pt x="286" y="295"/>
                </a:lnTo>
                <a:lnTo>
                  <a:pt x="292" y="284"/>
                </a:lnTo>
                <a:lnTo>
                  <a:pt x="292" y="280"/>
                </a:lnTo>
                <a:lnTo>
                  <a:pt x="288" y="278"/>
                </a:lnTo>
                <a:lnTo>
                  <a:pt x="280" y="280"/>
                </a:lnTo>
                <a:lnTo>
                  <a:pt x="271" y="278"/>
                </a:lnTo>
                <a:lnTo>
                  <a:pt x="270" y="275"/>
                </a:lnTo>
                <a:lnTo>
                  <a:pt x="271" y="270"/>
                </a:lnTo>
                <a:lnTo>
                  <a:pt x="268" y="267"/>
                </a:lnTo>
                <a:lnTo>
                  <a:pt x="260" y="270"/>
                </a:lnTo>
                <a:lnTo>
                  <a:pt x="259" y="269"/>
                </a:lnTo>
                <a:lnTo>
                  <a:pt x="262" y="264"/>
                </a:lnTo>
                <a:lnTo>
                  <a:pt x="250" y="244"/>
                </a:lnTo>
                <a:lnTo>
                  <a:pt x="243" y="234"/>
                </a:lnTo>
                <a:lnTo>
                  <a:pt x="228" y="205"/>
                </a:lnTo>
                <a:lnTo>
                  <a:pt x="219" y="199"/>
                </a:lnTo>
                <a:lnTo>
                  <a:pt x="202" y="180"/>
                </a:lnTo>
                <a:lnTo>
                  <a:pt x="212" y="177"/>
                </a:lnTo>
                <a:lnTo>
                  <a:pt x="203" y="169"/>
                </a:lnTo>
                <a:lnTo>
                  <a:pt x="207" y="151"/>
                </a:lnTo>
                <a:lnTo>
                  <a:pt x="191" y="119"/>
                </a:lnTo>
                <a:lnTo>
                  <a:pt x="191" y="117"/>
                </a:lnTo>
                <a:lnTo>
                  <a:pt x="195" y="94"/>
                </a:lnTo>
                <a:lnTo>
                  <a:pt x="199" y="67"/>
                </a:lnTo>
                <a:lnTo>
                  <a:pt x="201" y="65"/>
                </a:lnTo>
                <a:lnTo>
                  <a:pt x="201" y="63"/>
                </a:lnTo>
                <a:lnTo>
                  <a:pt x="207" y="26"/>
                </a:lnTo>
                <a:lnTo>
                  <a:pt x="209" y="15"/>
                </a:lnTo>
                <a:lnTo>
                  <a:pt x="210" y="12"/>
                </a:lnTo>
                <a:lnTo>
                  <a:pt x="140" y="0"/>
                </a:lnTo>
                <a:lnTo>
                  <a:pt x="138" y="4"/>
                </a:lnTo>
                <a:lnTo>
                  <a:pt x="138" y="8"/>
                </a:lnTo>
                <a:lnTo>
                  <a:pt x="135" y="15"/>
                </a:lnTo>
                <a:lnTo>
                  <a:pt x="124" y="74"/>
                </a:lnTo>
                <a:lnTo>
                  <a:pt x="121" y="91"/>
                </a:lnTo>
                <a:lnTo>
                  <a:pt x="119" y="98"/>
                </a:lnTo>
                <a:lnTo>
                  <a:pt x="119" y="102"/>
                </a:lnTo>
                <a:lnTo>
                  <a:pt x="119" y="104"/>
                </a:lnTo>
                <a:lnTo>
                  <a:pt x="119" y="106"/>
                </a:lnTo>
                <a:lnTo>
                  <a:pt x="115" y="130"/>
                </a:lnTo>
                <a:lnTo>
                  <a:pt x="112" y="142"/>
                </a:lnTo>
                <a:lnTo>
                  <a:pt x="106" y="170"/>
                </a:lnTo>
                <a:lnTo>
                  <a:pt x="105" y="181"/>
                </a:lnTo>
                <a:lnTo>
                  <a:pt x="103" y="183"/>
                </a:lnTo>
                <a:lnTo>
                  <a:pt x="102" y="195"/>
                </a:lnTo>
                <a:lnTo>
                  <a:pt x="94" y="235"/>
                </a:lnTo>
                <a:lnTo>
                  <a:pt x="92" y="241"/>
                </a:lnTo>
                <a:lnTo>
                  <a:pt x="90" y="257"/>
                </a:lnTo>
                <a:lnTo>
                  <a:pt x="88" y="262"/>
                </a:lnTo>
                <a:lnTo>
                  <a:pt x="87" y="269"/>
                </a:lnTo>
                <a:lnTo>
                  <a:pt x="85" y="274"/>
                </a:lnTo>
                <a:lnTo>
                  <a:pt x="90" y="288"/>
                </a:lnTo>
                <a:lnTo>
                  <a:pt x="88" y="317"/>
                </a:lnTo>
                <a:lnTo>
                  <a:pt x="91" y="321"/>
                </a:lnTo>
                <a:lnTo>
                  <a:pt x="92" y="331"/>
                </a:lnTo>
                <a:lnTo>
                  <a:pt x="94" y="332"/>
                </a:lnTo>
                <a:lnTo>
                  <a:pt x="110" y="348"/>
                </a:lnTo>
                <a:lnTo>
                  <a:pt x="113" y="361"/>
                </a:lnTo>
                <a:lnTo>
                  <a:pt x="91" y="396"/>
                </a:lnTo>
                <a:lnTo>
                  <a:pt x="90" y="397"/>
                </a:lnTo>
                <a:lnTo>
                  <a:pt x="83" y="411"/>
                </a:lnTo>
                <a:lnTo>
                  <a:pt x="80" y="416"/>
                </a:lnTo>
                <a:lnTo>
                  <a:pt x="73" y="422"/>
                </a:lnTo>
                <a:lnTo>
                  <a:pt x="66" y="439"/>
                </a:lnTo>
                <a:lnTo>
                  <a:pt x="55" y="446"/>
                </a:lnTo>
                <a:lnTo>
                  <a:pt x="31" y="483"/>
                </a:lnTo>
                <a:lnTo>
                  <a:pt x="31" y="492"/>
                </a:lnTo>
                <a:lnTo>
                  <a:pt x="41" y="499"/>
                </a:lnTo>
                <a:lnTo>
                  <a:pt x="47" y="500"/>
                </a:lnTo>
                <a:lnTo>
                  <a:pt x="52" y="511"/>
                </a:lnTo>
              </a:path>
            </a:pathLst>
          </a:custGeom>
          <a:solidFill>
            <a:schemeClr val="bg1">
              <a:alpha val="25098"/>
            </a:schemeClr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250"/>
          <p:cNvSpPr>
            <a:spLocks/>
          </p:cNvSpPr>
          <p:nvPr/>
        </p:nvSpPr>
        <p:spPr bwMode="auto">
          <a:xfrm>
            <a:off x="1816100" y="1673225"/>
            <a:ext cx="1395413" cy="787400"/>
          </a:xfrm>
          <a:custGeom>
            <a:avLst/>
            <a:gdLst>
              <a:gd name="T0" fmla="*/ 2147483647 w 883"/>
              <a:gd name="T1" fmla="*/ 2147483647 h 536"/>
              <a:gd name="T2" fmla="*/ 2147483647 w 883"/>
              <a:gd name="T3" fmla="*/ 2147483647 h 536"/>
              <a:gd name="T4" fmla="*/ 2147483647 w 883"/>
              <a:gd name="T5" fmla="*/ 2147483647 h 536"/>
              <a:gd name="T6" fmla="*/ 2147483647 w 883"/>
              <a:gd name="T7" fmla="*/ 2147483647 h 536"/>
              <a:gd name="T8" fmla="*/ 2147483647 w 883"/>
              <a:gd name="T9" fmla="*/ 2147483647 h 536"/>
              <a:gd name="T10" fmla="*/ 2147483647 w 883"/>
              <a:gd name="T11" fmla="*/ 2147483647 h 536"/>
              <a:gd name="T12" fmla="*/ 2147483647 w 883"/>
              <a:gd name="T13" fmla="*/ 2147483647 h 536"/>
              <a:gd name="T14" fmla="*/ 2147483647 w 883"/>
              <a:gd name="T15" fmla="*/ 2147483647 h 536"/>
              <a:gd name="T16" fmla="*/ 2147483647 w 883"/>
              <a:gd name="T17" fmla="*/ 2147483647 h 536"/>
              <a:gd name="T18" fmla="*/ 2147483647 w 883"/>
              <a:gd name="T19" fmla="*/ 2147483647 h 536"/>
              <a:gd name="T20" fmla="*/ 2147483647 w 883"/>
              <a:gd name="T21" fmla="*/ 2147483647 h 536"/>
              <a:gd name="T22" fmla="*/ 2147483647 w 883"/>
              <a:gd name="T23" fmla="*/ 2147483647 h 536"/>
              <a:gd name="T24" fmla="*/ 0 w 883"/>
              <a:gd name="T25" fmla="*/ 2147483647 h 536"/>
              <a:gd name="T26" fmla="*/ 2147483647 w 883"/>
              <a:gd name="T27" fmla="*/ 2147483647 h 536"/>
              <a:gd name="T28" fmla="*/ 2147483647 w 883"/>
              <a:gd name="T29" fmla="*/ 2147483647 h 536"/>
              <a:gd name="T30" fmla="*/ 2147483647 w 883"/>
              <a:gd name="T31" fmla="*/ 2147483647 h 536"/>
              <a:gd name="T32" fmla="*/ 2147483647 w 883"/>
              <a:gd name="T33" fmla="*/ 0 h 536"/>
              <a:gd name="T34" fmla="*/ 2147483647 w 883"/>
              <a:gd name="T35" fmla="*/ 2147483647 h 536"/>
              <a:gd name="T36" fmla="*/ 2147483647 w 883"/>
              <a:gd name="T37" fmla="*/ 2147483647 h 536"/>
              <a:gd name="T38" fmla="*/ 2147483647 w 883"/>
              <a:gd name="T39" fmla="*/ 2147483647 h 536"/>
              <a:gd name="T40" fmla="*/ 2147483647 w 883"/>
              <a:gd name="T41" fmla="*/ 2147483647 h 536"/>
              <a:gd name="T42" fmla="*/ 2147483647 w 883"/>
              <a:gd name="T43" fmla="*/ 2147483647 h 536"/>
              <a:gd name="T44" fmla="*/ 2147483647 w 883"/>
              <a:gd name="T45" fmla="*/ 2147483647 h 536"/>
              <a:gd name="T46" fmla="*/ 2147483647 w 883"/>
              <a:gd name="T47" fmla="*/ 2147483647 h 536"/>
              <a:gd name="T48" fmla="*/ 2147483647 w 883"/>
              <a:gd name="T49" fmla="*/ 2147483647 h 536"/>
              <a:gd name="T50" fmla="*/ 2147483647 w 883"/>
              <a:gd name="T51" fmla="*/ 2147483647 h 536"/>
              <a:gd name="T52" fmla="*/ 2147483647 w 883"/>
              <a:gd name="T53" fmla="*/ 2147483647 h 536"/>
              <a:gd name="T54" fmla="*/ 2147483647 w 883"/>
              <a:gd name="T55" fmla="*/ 2147483647 h 536"/>
              <a:gd name="T56" fmla="*/ 2147483647 w 883"/>
              <a:gd name="T57" fmla="*/ 2147483647 h 536"/>
              <a:gd name="T58" fmla="*/ 2147483647 w 883"/>
              <a:gd name="T59" fmla="*/ 2147483647 h 536"/>
              <a:gd name="T60" fmla="*/ 2147483647 w 883"/>
              <a:gd name="T61" fmla="*/ 2147483647 h 536"/>
              <a:gd name="T62" fmla="*/ 2147483647 w 883"/>
              <a:gd name="T63" fmla="*/ 2147483647 h 536"/>
              <a:gd name="T64" fmla="*/ 2147483647 w 883"/>
              <a:gd name="T65" fmla="*/ 2147483647 h 536"/>
              <a:gd name="T66" fmla="*/ 2147483647 w 883"/>
              <a:gd name="T67" fmla="*/ 2147483647 h 536"/>
              <a:gd name="T68" fmla="*/ 2147483647 w 883"/>
              <a:gd name="T69" fmla="*/ 2147483647 h 536"/>
              <a:gd name="T70" fmla="*/ 2147483647 w 883"/>
              <a:gd name="T71" fmla="*/ 2147483647 h 536"/>
              <a:gd name="T72" fmla="*/ 2147483647 w 883"/>
              <a:gd name="T73" fmla="*/ 2147483647 h 536"/>
              <a:gd name="T74" fmla="*/ 2147483647 w 883"/>
              <a:gd name="T75" fmla="*/ 2147483647 h 536"/>
              <a:gd name="T76" fmla="*/ 2147483647 w 883"/>
              <a:gd name="T77" fmla="*/ 2147483647 h 536"/>
              <a:gd name="T78" fmla="*/ 2147483647 w 883"/>
              <a:gd name="T79" fmla="*/ 2147483647 h 536"/>
              <a:gd name="T80" fmla="*/ 2147483647 w 883"/>
              <a:gd name="T81" fmla="*/ 2147483647 h 536"/>
              <a:gd name="T82" fmla="*/ 2147483647 w 883"/>
              <a:gd name="T83" fmla="*/ 2147483647 h 536"/>
              <a:gd name="T84" fmla="*/ 2147483647 w 883"/>
              <a:gd name="T85" fmla="*/ 2147483647 h 536"/>
              <a:gd name="T86" fmla="*/ 2147483647 w 883"/>
              <a:gd name="T87" fmla="*/ 2147483647 h 536"/>
              <a:gd name="T88" fmla="*/ 2147483647 w 883"/>
              <a:gd name="T89" fmla="*/ 2147483647 h 536"/>
              <a:gd name="T90" fmla="*/ 2147483647 w 883"/>
              <a:gd name="T91" fmla="*/ 2147483647 h 536"/>
              <a:gd name="T92" fmla="*/ 2147483647 w 883"/>
              <a:gd name="T93" fmla="*/ 2147483647 h 536"/>
              <a:gd name="T94" fmla="*/ 2147483647 w 883"/>
              <a:gd name="T95" fmla="*/ 2147483647 h 536"/>
              <a:gd name="T96" fmla="*/ 2147483647 w 883"/>
              <a:gd name="T97" fmla="*/ 2147483647 h 536"/>
              <a:gd name="T98" fmla="*/ 2147483647 w 883"/>
              <a:gd name="T99" fmla="*/ 2147483647 h 536"/>
              <a:gd name="T100" fmla="*/ 2147483647 w 883"/>
              <a:gd name="T101" fmla="*/ 2147483647 h 536"/>
              <a:gd name="T102" fmla="*/ 2147483647 w 883"/>
              <a:gd name="T103" fmla="*/ 2147483647 h 536"/>
              <a:gd name="T104" fmla="*/ 2147483647 w 883"/>
              <a:gd name="T105" fmla="*/ 2147483647 h 536"/>
              <a:gd name="T106" fmla="*/ 2147483647 w 883"/>
              <a:gd name="T107" fmla="*/ 2147483647 h 536"/>
              <a:gd name="T108" fmla="*/ 2147483647 w 883"/>
              <a:gd name="T109" fmla="*/ 2147483647 h 536"/>
              <a:gd name="T110" fmla="*/ 2147483647 w 883"/>
              <a:gd name="T111" fmla="*/ 2147483647 h 536"/>
              <a:gd name="T112" fmla="*/ 2147483647 w 883"/>
              <a:gd name="T113" fmla="*/ 2147483647 h 536"/>
              <a:gd name="T114" fmla="*/ 2147483647 w 883"/>
              <a:gd name="T115" fmla="*/ 2147483647 h 536"/>
              <a:gd name="T116" fmla="*/ 2147483647 w 883"/>
              <a:gd name="T117" fmla="*/ 2147483647 h 536"/>
              <a:gd name="T118" fmla="*/ 2147483647 w 883"/>
              <a:gd name="T119" fmla="*/ 2147483647 h 536"/>
              <a:gd name="T120" fmla="*/ 2147483647 w 883"/>
              <a:gd name="T121" fmla="*/ 2147483647 h 536"/>
              <a:gd name="T122" fmla="*/ 2147483647 w 883"/>
              <a:gd name="T123" fmla="*/ 2147483647 h 536"/>
              <a:gd name="T124" fmla="*/ 2147483647 w 883"/>
              <a:gd name="T125" fmla="*/ 2147483647 h 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83"/>
              <a:gd name="T190" fmla="*/ 0 h 536"/>
              <a:gd name="T191" fmla="*/ 883 w 883"/>
              <a:gd name="T192" fmla="*/ 536 h 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83" h="536">
                <a:moveTo>
                  <a:pt x="113" y="373"/>
                </a:moveTo>
                <a:lnTo>
                  <a:pt x="87" y="388"/>
                </a:lnTo>
                <a:lnTo>
                  <a:pt x="77" y="388"/>
                </a:lnTo>
                <a:lnTo>
                  <a:pt x="63" y="380"/>
                </a:lnTo>
                <a:lnTo>
                  <a:pt x="92" y="282"/>
                </a:lnTo>
                <a:lnTo>
                  <a:pt x="95" y="282"/>
                </a:lnTo>
                <a:lnTo>
                  <a:pt x="101" y="270"/>
                </a:lnTo>
                <a:lnTo>
                  <a:pt x="101" y="266"/>
                </a:lnTo>
                <a:lnTo>
                  <a:pt x="97" y="265"/>
                </a:lnTo>
                <a:lnTo>
                  <a:pt x="88" y="266"/>
                </a:lnTo>
                <a:lnTo>
                  <a:pt x="80" y="265"/>
                </a:lnTo>
                <a:lnTo>
                  <a:pt x="79" y="262"/>
                </a:lnTo>
                <a:lnTo>
                  <a:pt x="80" y="257"/>
                </a:lnTo>
                <a:lnTo>
                  <a:pt x="77" y="254"/>
                </a:lnTo>
                <a:lnTo>
                  <a:pt x="69" y="257"/>
                </a:lnTo>
                <a:lnTo>
                  <a:pt x="67" y="255"/>
                </a:lnTo>
                <a:lnTo>
                  <a:pt x="70" y="251"/>
                </a:lnTo>
                <a:lnTo>
                  <a:pt x="59" y="230"/>
                </a:lnTo>
                <a:lnTo>
                  <a:pt x="52" y="221"/>
                </a:lnTo>
                <a:lnTo>
                  <a:pt x="37" y="192"/>
                </a:lnTo>
                <a:lnTo>
                  <a:pt x="27" y="186"/>
                </a:lnTo>
                <a:lnTo>
                  <a:pt x="11" y="167"/>
                </a:lnTo>
                <a:lnTo>
                  <a:pt x="20" y="164"/>
                </a:lnTo>
                <a:lnTo>
                  <a:pt x="12" y="156"/>
                </a:lnTo>
                <a:lnTo>
                  <a:pt x="16" y="138"/>
                </a:lnTo>
                <a:lnTo>
                  <a:pt x="0" y="106"/>
                </a:lnTo>
                <a:lnTo>
                  <a:pt x="0" y="105"/>
                </a:lnTo>
                <a:lnTo>
                  <a:pt x="4" y="81"/>
                </a:lnTo>
                <a:lnTo>
                  <a:pt x="8" y="55"/>
                </a:lnTo>
                <a:lnTo>
                  <a:pt x="9" y="52"/>
                </a:lnTo>
                <a:lnTo>
                  <a:pt x="9" y="51"/>
                </a:lnTo>
                <a:lnTo>
                  <a:pt x="16" y="13"/>
                </a:lnTo>
                <a:lnTo>
                  <a:pt x="18" y="2"/>
                </a:lnTo>
                <a:lnTo>
                  <a:pt x="19" y="0"/>
                </a:lnTo>
                <a:lnTo>
                  <a:pt x="113" y="16"/>
                </a:lnTo>
                <a:lnTo>
                  <a:pt x="159" y="24"/>
                </a:lnTo>
                <a:lnTo>
                  <a:pt x="295" y="44"/>
                </a:lnTo>
                <a:lnTo>
                  <a:pt x="360" y="53"/>
                </a:lnTo>
                <a:lnTo>
                  <a:pt x="399" y="58"/>
                </a:lnTo>
                <a:lnTo>
                  <a:pt x="453" y="64"/>
                </a:lnTo>
                <a:lnTo>
                  <a:pt x="489" y="69"/>
                </a:lnTo>
                <a:lnTo>
                  <a:pt x="579" y="78"/>
                </a:lnTo>
                <a:lnTo>
                  <a:pt x="655" y="85"/>
                </a:lnTo>
                <a:lnTo>
                  <a:pt x="733" y="92"/>
                </a:lnTo>
                <a:lnTo>
                  <a:pt x="809" y="98"/>
                </a:lnTo>
                <a:lnTo>
                  <a:pt x="882" y="102"/>
                </a:lnTo>
                <a:lnTo>
                  <a:pt x="880" y="128"/>
                </a:lnTo>
                <a:lnTo>
                  <a:pt x="880" y="138"/>
                </a:lnTo>
                <a:lnTo>
                  <a:pt x="880" y="141"/>
                </a:lnTo>
                <a:lnTo>
                  <a:pt x="880" y="142"/>
                </a:lnTo>
                <a:lnTo>
                  <a:pt x="879" y="154"/>
                </a:lnTo>
                <a:lnTo>
                  <a:pt x="879" y="167"/>
                </a:lnTo>
                <a:lnTo>
                  <a:pt x="877" y="194"/>
                </a:lnTo>
                <a:lnTo>
                  <a:pt x="876" y="208"/>
                </a:lnTo>
                <a:lnTo>
                  <a:pt x="875" y="221"/>
                </a:lnTo>
                <a:lnTo>
                  <a:pt x="875" y="235"/>
                </a:lnTo>
                <a:lnTo>
                  <a:pt x="872" y="272"/>
                </a:lnTo>
                <a:lnTo>
                  <a:pt x="872" y="275"/>
                </a:lnTo>
                <a:lnTo>
                  <a:pt x="872" y="279"/>
                </a:lnTo>
                <a:lnTo>
                  <a:pt x="870" y="301"/>
                </a:lnTo>
                <a:lnTo>
                  <a:pt x="868" y="341"/>
                </a:lnTo>
                <a:lnTo>
                  <a:pt x="868" y="352"/>
                </a:lnTo>
                <a:lnTo>
                  <a:pt x="866" y="363"/>
                </a:lnTo>
                <a:lnTo>
                  <a:pt x="866" y="367"/>
                </a:lnTo>
                <a:lnTo>
                  <a:pt x="865" y="391"/>
                </a:lnTo>
                <a:lnTo>
                  <a:pt x="865" y="395"/>
                </a:lnTo>
                <a:lnTo>
                  <a:pt x="863" y="411"/>
                </a:lnTo>
                <a:lnTo>
                  <a:pt x="862" y="427"/>
                </a:lnTo>
                <a:lnTo>
                  <a:pt x="862" y="434"/>
                </a:lnTo>
                <a:lnTo>
                  <a:pt x="862" y="447"/>
                </a:lnTo>
                <a:lnTo>
                  <a:pt x="858" y="501"/>
                </a:lnTo>
                <a:lnTo>
                  <a:pt x="858" y="505"/>
                </a:lnTo>
                <a:lnTo>
                  <a:pt x="857" y="528"/>
                </a:lnTo>
                <a:lnTo>
                  <a:pt x="858" y="529"/>
                </a:lnTo>
                <a:lnTo>
                  <a:pt x="855" y="529"/>
                </a:lnTo>
                <a:lnTo>
                  <a:pt x="804" y="525"/>
                </a:lnTo>
                <a:lnTo>
                  <a:pt x="796" y="525"/>
                </a:lnTo>
                <a:lnTo>
                  <a:pt x="780" y="523"/>
                </a:lnTo>
                <a:lnTo>
                  <a:pt x="777" y="523"/>
                </a:lnTo>
                <a:lnTo>
                  <a:pt x="714" y="518"/>
                </a:lnTo>
                <a:lnTo>
                  <a:pt x="707" y="518"/>
                </a:lnTo>
                <a:lnTo>
                  <a:pt x="705" y="518"/>
                </a:lnTo>
                <a:lnTo>
                  <a:pt x="697" y="518"/>
                </a:lnTo>
                <a:lnTo>
                  <a:pt x="687" y="518"/>
                </a:lnTo>
                <a:lnTo>
                  <a:pt x="686" y="518"/>
                </a:lnTo>
                <a:lnTo>
                  <a:pt x="630" y="512"/>
                </a:lnTo>
                <a:lnTo>
                  <a:pt x="621" y="511"/>
                </a:lnTo>
                <a:lnTo>
                  <a:pt x="561" y="505"/>
                </a:lnTo>
                <a:lnTo>
                  <a:pt x="535" y="503"/>
                </a:lnTo>
                <a:lnTo>
                  <a:pt x="525" y="501"/>
                </a:lnTo>
                <a:lnTo>
                  <a:pt x="515" y="501"/>
                </a:lnTo>
                <a:lnTo>
                  <a:pt x="507" y="500"/>
                </a:lnTo>
                <a:lnTo>
                  <a:pt x="478" y="497"/>
                </a:lnTo>
                <a:lnTo>
                  <a:pt x="468" y="494"/>
                </a:lnTo>
                <a:lnTo>
                  <a:pt x="417" y="489"/>
                </a:lnTo>
                <a:lnTo>
                  <a:pt x="411" y="489"/>
                </a:lnTo>
                <a:lnTo>
                  <a:pt x="402" y="487"/>
                </a:lnTo>
                <a:lnTo>
                  <a:pt x="371" y="485"/>
                </a:lnTo>
                <a:lnTo>
                  <a:pt x="321" y="478"/>
                </a:lnTo>
                <a:lnTo>
                  <a:pt x="317" y="514"/>
                </a:lnTo>
                <a:lnTo>
                  <a:pt x="314" y="532"/>
                </a:lnTo>
                <a:lnTo>
                  <a:pt x="314" y="535"/>
                </a:lnTo>
                <a:lnTo>
                  <a:pt x="312" y="532"/>
                </a:lnTo>
                <a:lnTo>
                  <a:pt x="310" y="532"/>
                </a:lnTo>
                <a:lnTo>
                  <a:pt x="309" y="530"/>
                </a:lnTo>
                <a:lnTo>
                  <a:pt x="300" y="514"/>
                </a:lnTo>
                <a:lnTo>
                  <a:pt x="292" y="501"/>
                </a:lnTo>
                <a:lnTo>
                  <a:pt x="285" y="505"/>
                </a:lnTo>
                <a:lnTo>
                  <a:pt x="281" y="511"/>
                </a:lnTo>
                <a:lnTo>
                  <a:pt x="281" y="522"/>
                </a:lnTo>
                <a:lnTo>
                  <a:pt x="271" y="521"/>
                </a:lnTo>
                <a:lnTo>
                  <a:pt x="232" y="518"/>
                </a:lnTo>
                <a:lnTo>
                  <a:pt x="224" y="512"/>
                </a:lnTo>
                <a:lnTo>
                  <a:pt x="214" y="518"/>
                </a:lnTo>
                <a:lnTo>
                  <a:pt x="202" y="521"/>
                </a:lnTo>
                <a:lnTo>
                  <a:pt x="185" y="514"/>
                </a:lnTo>
                <a:lnTo>
                  <a:pt x="176" y="521"/>
                </a:lnTo>
                <a:lnTo>
                  <a:pt x="177" y="526"/>
                </a:lnTo>
                <a:lnTo>
                  <a:pt x="174" y="528"/>
                </a:lnTo>
                <a:lnTo>
                  <a:pt x="165" y="517"/>
                </a:lnTo>
                <a:lnTo>
                  <a:pt x="159" y="482"/>
                </a:lnTo>
                <a:lnTo>
                  <a:pt x="137" y="465"/>
                </a:lnTo>
                <a:lnTo>
                  <a:pt x="140" y="452"/>
                </a:lnTo>
                <a:lnTo>
                  <a:pt x="113" y="373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251"/>
          <p:cNvSpPr>
            <a:spLocks/>
          </p:cNvSpPr>
          <p:nvPr/>
        </p:nvSpPr>
        <p:spPr bwMode="auto">
          <a:xfrm>
            <a:off x="2302778" y="3676626"/>
            <a:ext cx="917575" cy="915987"/>
          </a:xfrm>
          <a:custGeom>
            <a:avLst/>
            <a:gdLst>
              <a:gd name="T0" fmla="*/ 2147483647 w 582"/>
              <a:gd name="T1" fmla="*/ 2147483647 h 622"/>
              <a:gd name="T2" fmla="*/ 2147483647 w 582"/>
              <a:gd name="T3" fmla="*/ 2147483647 h 622"/>
              <a:gd name="T4" fmla="*/ 2147483647 w 582"/>
              <a:gd name="T5" fmla="*/ 2147483647 h 622"/>
              <a:gd name="T6" fmla="*/ 2147483647 w 582"/>
              <a:gd name="T7" fmla="*/ 2147483647 h 622"/>
              <a:gd name="T8" fmla="*/ 2147483647 w 582"/>
              <a:gd name="T9" fmla="*/ 2147483647 h 622"/>
              <a:gd name="T10" fmla="*/ 2147483647 w 582"/>
              <a:gd name="T11" fmla="*/ 2147483647 h 622"/>
              <a:gd name="T12" fmla="*/ 2147483647 w 582"/>
              <a:gd name="T13" fmla="*/ 2147483647 h 622"/>
              <a:gd name="T14" fmla="*/ 2147483647 w 582"/>
              <a:gd name="T15" fmla="*/ 2147483647 h 622"/>
              <a:gd name="T16" fmla="*/ 2147483647 w 582"/>
              <a:gd name="T17" fmla="*/ 2147483647 h 622"/>
              <a:gd name="T18" fmla="*/ 2147483647 w 582"/>
              <a:gd name="T19" fmla="*/ 2147483647 h 622"/>
              <a:gd name="T20" fmla="*/ 2147483647 w 582"/>
              <a:gd name="T21" fmla="*/ 2147483647 h 622"/>
              <a:gd name="T22" fmla="*/ 2147483647 w 582"/>
              <a:gd name="T23" fmla="*/ 2147483647 h 622"/>
              <a:gd name="T24" fmla="*/ 2147483647 w 582"/>
              <a:gd name="T25" fmla="*/ 2147483647 h 622"/>
              <a:gd name="T26" fmla="*/ 2147483647 w 582"/>
              <a:gd name="T27" fmla="*/ 2147483647 h 622"/>
              <a:gd name="T28" fmla="*/ 2147483647 w 582"/>
              <a:gd name="T29" fmla="*/ 2147483647 h 622"/>
              <a:gd name="T30" fmla="*/ 2147483647 w 582"/>
              <a:gd name="T31" fmla="*/ 2147483647 h 622"/>
              <a:gd name="T32" fmla="*/ 2147483647 w 582"/>
              <a:gd name="T33" fmla="*/ 2147483647 h 622"/>
              <a:gd name="T34" fmla="*/ 2147483647 w 582"/>
              <a:gd name="T35" fmla="*/ 2147483647 h 622"/>
              <a:gd name="T36" fmla="*/ 2147483647 w 582"/>
              <a:gd name="T37" fmla="*/ 2147483647 h 622"/>
              <a:gd name="T38" fmla="*/ 2147483647 w 582"/>
              <a:gd name="T39" fmla="*/ 2147483647 h 622"/>
              <a:gd name="T40" fmla="*/ 2147483647 w 582"/>
              <a:gd name="T41" fmla="*/ 2147483647 h 622"/>
              <a:gd name="T42" fmla="*/ 2147483647 w 582"/>
              <a:gd name="T43" fmla="*/ 2147483647 h 622"/>
              <a:gd name="T44" fmla="*/ 2147483647 w 582"/>
              <a:gd name="T45" fmla="*/ 2147483647 h 622"/>
              <a:gd name="T46" fmla="*/ 2147483647 w 582"/>
              <a:gd name="T47" fmla="*/ 2147483647 h 622"/>
              <a:gd name="T48" fmla="*/ 2147483647 w 582"/>
              <a:gd name="T49" fmla="*/ 2147483647 h 622"/>
              <a:gd name="T50" fmla="*/ 2147483647 w 582"/>
              <a:gd name="T51" fmla="*/ 2147483647 h 622"/>
              <a:gd name="T52" fmla="*/ 2147483647 w 582"/>
              <a:gd name="T53" fmla="*/ 2147483647 h 622"/>
              <a:gd name="T54" fmla="*/ 2147483647 w 582"/>
              <a:gd name="T55" fmla="*/ 2147483647 h 622"/>
              <a:gd name="T56" fmla="*/ 2147483647 w 582"/>
              <a:gd name="T57" fmla="*/ 2147483647 h 622"/>
              <a:gd name="T58" fmla="*/ 2147483647 w 582"/>
              <a:gd name="T59" fmla="*/ 2147483647 h 622"/>
              <a:gd name="T60" fmla="*/ 2147483647 w 582"/>
              <a:gd name="T61" fmla="*/ 2147483647 h 622"/>
              <a:gd name="T62" fmla="*/ 2147483647 w 582"/>
              <a:gd name="T63" fmla="*/ 2147483647 h 622"/>
              <a:gd name="T64" fmla="*/ 2147483647 w 582"/>
              <a:gd name="T65" fmla="*/ 2147483647 h 622"/>
              <a:gd name="T66" fmla="*/ 2147483647 w 582"/>
              <a:gd name="T67" fmla="*/ 2147483647 h 622"/>
              <a:gd name="T68" fmla="*/ 2147483647 w 582"/>
              <a:gd name="T69" fmla="*/ 2147483647 h 622"/>
              <a:gd name="T70" fmla="*/ 2147483647 w 582"/>
              <a:gd name="T71" fmla="*/ 2147483647 h 622"/>
              <a:gd name="T72" fmla="*/ 2147483647 w 582"/>
              <a:gd name="T73" fmla="*/ 2147483647 h 622"/>
              <a:gd name="T74" fmla="*/ 2147483647 w 582"/>
              <a:gd name="T75" fmla="*/ 2147483647 h 622"/>
              <a:gd name="T76" fmla="*/ 2147483647 w 582"/>
              <a:gd name="T77" fmla="*/ 2147483647 h 622"/>
              <a:gd name="T78" fmla="*/ 2147483647 w 582"/>
              <a:gd name="T79" fmla="*/ 2147483647 h 622"/>
              <a:gd name="T80" fmla="*/ 2147483647 w 582"/>
              <a:gd name="T81" fmla="*/ 2147483647 h 622"/>
              <a:gd name="T82" fmla="*/ 2147483647 w 582"/>
              <a:gd name="T83" fmla="*/ 2147483647 h 622"/>
              <a:gd name="T84" fmla="*/ 2147483647 w 582"/>
              <a:gd name="T85" fmla="*/ 2147483647 h 622"/>
              <a:gd name="T86" fmla="*/ 2147483647 w 582"/>
              <a:gd name="T87" fmla="*/ 2147483647 h 622"/>
              <a:gd name="T88" fmla="*/ 2147483647 w 582"/>
              <a:gd name="T89" fmla="*/ 2147483647 h 622"/>
              <a:gd name="T90" fmla="*/ 2147483647 w 582"/>
              <a:gd name="T91" fmla="*/ 0 h 622"/>
              <a:gd name="T92" fmla="*/ 2147483647 w 582"/>
              <a:gd name="T93" fmla="*/ 2147483647 h 622"/>
              <a:gd name="T94" fmla="*/ 2147483647 w 582"/>
              <a:gd name="T95" fmla="*/ 2147483647 h 622"/>
              <a:gd name="T96" fmla="*/ 2147483647 w 582"/>
              <a:gd name="T97" fmla="*/ 2147483647 h 622"/>
              <a:gd name="T98" fmla="*/ 2147483647 w 582"/>
              <a:gd name="T99" fmla="*/ 2147483647 h 622"/>
              <a:gd name="T100" fmla="*/ 2147483647 w 582"/>
              <a:gd name="T101" fmla="*/ 2147483647 h 622"/>
              <a:gd name="T102" fmla="*/ 2147483647 w 582"/>
              <a:gd name="T103" fmla="*/ 2147483647 h 622"/>
              <a:gd name="T104" fmla="*/ 2147483647 w 582"/>
              <a:gd name="T105" fmla="*/ 2147483647 h 622"/>
              <a:gd name="T106" fmla="*/ 2147483647 w 582"/>
              <a:gd name="T107" fmla="*/ 2147483647 h 622"/>
              <a:gd name="T108" fmla="*/ 2147483647 w 582"/>
              <a:gd name="T109" fmla="*/ 2147483647 h 622"/>
              <a:gd name="T110" fmla="*/ 2147483647 w 582"/>
              <a:gd name="T111" fmla="*/ 2147483647 h 622"/>
              <a:gd name="T112" fmla="*/ 2147483647 w 582"/>
              <a:gd name="T113" fmla="*/ 2147483647 h 622"/>
              <a:gd name="T114" fmla="*/ 0 w 582"/>
              <a:gd name="T115" fmla="*/ 2147483647 h 6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82"/>
              <a:gd name="T175" fmla="*/ 0 h 622"/>
              <a:gd name="T176" fmla="*/ 582 w 582"/>
              <a:gd name="T177" fmla="*/ 622 h 62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82" h="622">
                <a:moveTo>
                  <a:pt x="16" y="615"/>
                </a:moveTo>
                <a:lnTo>
                  <a:pt x="76" y="621"/>
                </a:lnTo>
                <a:lnTo>
                  <a:pt x="81" y="572"/>
                </a:lnTo>
                <a:lnTo>
                  <a:pt x="163" y="580"/>
                </a:lnTo>
                <a:lnTo>
                  <a:pt x="233" y="586"/>
                </a:lnTo>
                <a:lnTo>
                  <a:pt x="224" y="573"/>
                </a:lnTo>
                <a:lnTo>
                  <a:pt x="226" y="571"/>
                </a:lnTo>
                <a:lnTo>
                  <a:pt x="224" y="564"/>
                </a:lnTo>
                <a:lnTo>
                  <a:pt x="226" y="562"/>
                </a:lnTo>
                <a:lnTo>
                  <a:pt x="249" y="564"/>
                </a:lnTo>
                <a:lnTo>
                  <a:pt x="260" y="564"/>
                </a:lnTo>
                <a:lnTo>
                  <a:pt x="271" y="565"/>
                </a:lnTo>
                <a:lnTo>
                  <a:pt x="283" y="567"/>
                </a:lnTo>
                <a:lnTo>
                  <a:pt x="338" y="572"/>
                </a:lnTo>
                <a:lnTo>
                  <a:pt x="363" y="573"/>
                </a:lnTo>
                <a:lnTo>
                  <a:pt x="380" y="573"/>
                </a:lnTo>
                <a:lnTo>
                  <a:pt x="387" y="573"/>
                </a:lnTo>
                <a:lnTo>
                  <a:pt x="430" y="578"/>
                </a:lnTo>
                <a:lnTo>
                  <a:pt x="439" y="578"/>
                </a:lnTo>
                <a:lnTo>
                  <a:pt x="462" y="579"/>
                </a:lnTo>
                <a:lnTo>
                  <a:pt x="464" y="579"/>
                </a:lnTo>
                <a:lnTo>
                  <a:pt x="485" y="580"/>
                </a:lnTo>
                <a:lnTo>
                  <a:pt x="486" y="580"/>
                </a:lnTo>
                <a:lnTo>
                  <a:pt x="488" y="580"/>
                </a:lnTo>
                <a:lnTo>
                  <a:pt x="498" y="580"/>
                </a:lnTo>
                <a:lnTo>
                  <a:pt x="521" y="583"/>
                </a:lnTo>
                <a:lnTo>
                  <a:pt x="524" y="583"/>
                </a:lnTo>
                <a:lnTo>
                  <a:pt x="542" y="583"/>
                </a:lnTo>
                <a:lnTo>
                  <a:pt x="547" y="583"/>
                </a:lnTo>
                <a:lnTo>
                  <a:pt x="547" y="573"/>
                </a:lnTo>
                <a:lnTo>
                  <a:pt x="549" y="557"/>
                </a:lnTo>
                <a:lnTo>
                  <a:pt x="550" y="532"/>
                </a:lnTo>
                <a:lnTo>
                  <a:pt x="550" y="526"/>
                </a:lnTo>
                <a:lnTo>
                  <a:pt x="551" y="515"/>
                </a:lnTo>
                <a:lnTo>
                  <a:pt x="551" y="495"/>
                </a:lnTo>
                <a:lnTo>
                  <a:pt x="553" y="479"/>
                </a:lnTo>
                <a:lnTo>
                  <a:pt x="554" y="461"/>
                </a:lnTo>
                <a:lnTo>
                  <a:pt x="556" y="434"/>
                </a:lnTo>
                <a:lnTo>
                  <a:pt x="556" y="432"/>
                </a:lnTo>
                <a:lnTo>
                  <a:pt x="557" y="420"/>
                </a:lnTo>
                <a:lnTo>
                  <a:pt x="557" y="417"/>
                </a:lnTo>
                <a:lnTo>
                  <a:pt x="557" y="413"/>
                </a:lnTo>
                <a:lnTo>
                  <a:pt x="558" y="402"/>
                </a:lnTo>
                <a:lnTo>
                  <a:pt x="558" y="398"/>
                </a:lnTo>
                <a:lnTo>
                  <a:pt x="558" y="385"/>
                </a:lnTo>
                <a:lnTo>
                  <a:pt x="560" y="366"/>
                </a:lnTo>
                <a:lnTo>
                  <a:pt x="561" y="340"/>
                </a:lnTo>
                <a:lnTo>
                  <a:pt x="561" y="333"/>
                </a:lnTo>
                <a:lnTo>
                  <a:pt x="563" y="320"/>
                </a:lnTo>
                <a:lnTo>
                  <a:pt x="564" y="312"/>
                </a:lnTo>
                <a:lnTo>
                  <a:pt x="564" y="286"/>
                </a:lnTo>
                <a:lnTo>
                  <a:pt x="565" y="272"/>
                </a:lnTo>
                <a:lnTo>
                  <a:pt x="565" y="262"/>
                </a:lnTo>
                <a:lnTo>
                  <a:pt x="567" y="257"/>
                </a:lnTo>
                <a:lnTo>
                  <a:pt x="567" y="243"/>
                </a:lnTo>
                <a:lnTo>
                  <a:pt x="567" y="237"/>
                </a:lnTo>
                <a:lnTo>
                  <a:pt x="568" y="228"/>
                </a:lnTo>
                <a:lnTo>
                  <a:pt x="568" y="222"/>
                </a:lnTo>
                <a:lnTo>
                  <a:pt x="569" y="189"/>
                </a:lnTo>
                <a:lnTo>
                  <a:pt x="569" y="177"/>
                </a:lnTo>
                <a:lnTo>
                  <a:pt x="571" y="175"/>
                </a:lnTo>
                <a:lnTo>
                  <a:pt x="571" y="172"/>
                </a:lnTo>
                <a:lnTo>
                  <a:pt x="572" y="142"/>
                </a:lnTo>
                <a:lnTo>
                  <a:pt x="574" y="95"/>
                </a:lnTo>
                <a:lnTo>
                  <a:pt x="578" y="95"/>
                </a:lnTo>
                <a:lnTo>
                  <a:pt x="578" y="70"/>
                </a:lnTo>
                <a:lnTo>
                  <a:pt x="579" y="53"/>
                </a:lnTo>
                <a:lnTo>
                  <a:pt x="581" y="40"/>
                </a:lnTo>
                <a:lnTo>
                  <a:pt x="574" y="40"/>
                </a:lnTo>
                <a:lnTo>
                  <a:pt x="554" y="38"/>
                </a:lnTo>
                <a:lnTo>
                  <a:pt x="549" y="38"/>
                </a:lnTo>
                <a:lnTo>
                  <a:pt x="495" y="35"/>
                </a:lnTo>
                <a:lnTo>
                  <a:pt x="464" y="34"/>
                </a:lnTo>
                <a:lnTo>
                  <a:pt x="416" y="31"/>
                </a:lnTo>
                <a:lnTo>
                  <a:pt x="397" y="29"/>
                </a:lnTo>
                <a:lnTo>
                  <a:pt x="391" y="29"/>
                </a:lnTo>
                <a:lnTo>
                  <a:pt x="349" y="26"/>
                </a:lnTo>
                <a:lnTo>
                  <a:pt x="347" y="26"/>
                </a:lnTo>
                <a:lnTo>
                  <a:pt x="336" y="24"/>
                </a:lnTo>
                <a:lnTo>
                  <a:pt x="325" y="23"/>
                </a:lnTo>
                <a:lnTo>
                  <a:pt x="286" y="22"/>
                </a:lnTo>
                <a:lnTo>
                  <a:pt x="204" y="13"/>
                </a:lnTo>
                <a:lnTo>
                  <a:pt x="201" y="12"/>
                </a:lnTo>
                <a:lnTo>
                  <a:pt x="200" y="12"/>
                </a:lnTo>
                <a:lnTo>
                  <a:pt x="199" y="12"/>
                </a:lnTo>
                <a:lnTo>
                  <a:pt x="145" y="6"/>
                </a:lnTo>
                <a:lnTo>
                  <a:pt x="124" y="5"/>
                </a:lnTo>
                <a:lnTo>
                  <a:pt x="99" y="2"/>
                </a:lnTo>
                <a:lnTo>
                  <a:pt x="92" y="2"/>
                </a:lnTo>
                <a:lnTo>
                  <a:pt x="67" y="0"/>
                </a:lnTo>
                <a:lnTo>
                  <a:pt x="65" y="26"/>
                </a:lnTo>
                <a:lnTo>
                  <a:pt x="62" y="53"/>
                </a:lnTo>
                <a:lnTo>
                  <a:pt x="55" y="107"/>
                </a:lnTo>
                <a:lnTo>
                  <a:pt x="49" y="159"/>
                </a:lnTo>
                <a:lnTo>
                  <a:pt x="49" y="161"/>
                </a:lnTo>
                <a:lnTo>
                  <a:pt x="42" y="219"/>
                </a:lnTo>
                <a:lnTo>
                  <a:pt x="40" y="239"/>
                </a:lnTo>
                <a:lnTo>
                  <a:pt x="40" y="240"/>
                </a:lnTo>
                <a:lnTo>
                  <a:pt x="38" y="262"/>
                </a:lnTo>
                <a:lnTo>
                  <a:pt x="35" y="283"/>
                </a:lnTo>
                <a:lnTo>
                  <a:pt x="31" y="325"/>
                </a:lnTo>
                <a:lnTo>
                  <a:pt x="29" y="348"/>
                </a:lnTo>
                <a:lnTo>
                  <a:pt x="29" y="351"/>
                </a:lnTo>
                <a:lnTo>
                  <a:pt x="29" y="352"/>
                </a:lnTo>
                <a:lnTo>
                  <a:pt x="22" y="410"/>
                </a:lnTo>
                <a:lnTo>
                  <a:pt x="22" y="416"/>
                </a:lnTo>
                <a:lnTo>
                  <a:pt x="19" y="432"/>
                </a:lnTo>
                <a:lnTo>
                  <a:pt x="16" y="457"/>
                </a:lnTo>
                <a:lnTo>
                  <a:pt x="16" y="460"/>
                </a:lnTo>
                <a:lnTo>
                  <a:pt x="13" y="486"/>
                </a:lnTo>
                <a:lnTo>
                  <a:pt x="12" y="495"/>
                </a:lnTo>
                <a:lnTo>
                  <a:pt x="2" y="590"/>
                </a:lnTo>
                <a:lnTo>
                  <a:pt x="2" y="593"/>
                </a:lnTo>
                <a:lnTo>
                  <a:pt x="0" y="614"/>
                </a:lnTo>
                <a:lnTo>
                  <a:pt x="16" y="615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252"/>
          <p:cNvSpPr>
            <a:spLocks/>
          </p:cNvSpPr>
          <p:nvPr/>
        </p:nvSpPr>
        <p:spPr bwMode="auto">
          <a:xfrm>
            <a:off x="1033463" y="2671763"/>
            <a:ext cx="852487" cy="1228725"/>
          </a:xfrm>
          <a:custGeom>
            <a:avLst/>
            <a:gdLst>
              <a:gd name="T0" fmla="*/ 2147483647 w 540"/>
              <a:gd name="T1" fmla="*/ 2147483647 h 834"/>
              <a:gd name="T2" fmla="*/ 2147483647 w 540"/>
              <a:gd name="T3" fmla="*/ 2147483647 h 834"/>
              <a:gd name="T4" fmla="*/ 2147483647 w 540"/>
              <a:gd name="T5" fmla="*/ 2147483647 h 834"/>
              <a:gd name="T6" fmla="*/ 2147483647 w 540"/>
              <a:gd name="T7" fmla="*/ 2147483647 h 834"/>
              <a:gd name="T8" fmla="*/ 2147483647 w 540"/>
              <a:gd name="T9" fmla="*/ 2147483647 h 834"/>
              <a:gd name="T10" fmla="*/ 2147483647 w 540"/>
              <a:gd name="T11" fmla="*/ 2147483647 h 834"/>
              <a:gd name="T12" fmla="*/ 2147483647 w 540"/>
              <a:gd name="T13" fmla="*/ 2147483647 h 834"/>
              <a:gd name="T14" fmla="*/ 2147483647 w 540"/>
              <a:gd name="T15" fmla="*/ 2147483647 h 834"/>
              <a:gd name="T16" fmla="*/ 2147483647 w 540"/>
              <a:gd name="T17" fmla="*/ 2147483647 h 834"/>
              <a:gd name="T18" fmla="*/ 2147483647 w 540"/>
              <a:gd name="T19" fmla="*/ 2147483647 h 834"/>
              <a:gd name="T20" fmla="*/ 2147483647 w 540"/>
              <a:gd name="T21" fmla="*/ 2147483647 h 834"/>
              <a:gd name="T22" fmla="*/ 2147483647 w 540"/>
              <a:gd name="T23" fmla="*/ 2147483647 h 834"/>
              <a:gd name="T24" fmla="*/ 2147483647 w 540"/>
              <a:gd name="T25" fmla="*/ 2147483647 h 834"/>
              <a:gd name="T26" fmla="*/ 2147483647 w 540"/>
              <a:gd name="T27" fmla="*/ 2147483647 h 834"/>
              <a:gd name="T28" fmla="*/ 2147483647 w 540"/>
              <a:gd name="T29" fmla="*/ 2147483647 h 834"/>
              <a:gd name="T30" fmla="*/ 2147483647 w 540"/>
              <a:gd name="T31" fmla="*/ 2147483647 h 834"/>
              <a:gd name="T32" fmla="*/ 2147483647 w 540"/>
              <a:gd name="T33" fmla="*/ 2147483647 h 834"/>
              <a:gd name="T34" fmla="*/ 2147483647 w 540"/>
              <a:gd name="T35" fmla="*/ 2147483647 h 834"/>
              <a:gd name="T36" fmla="*/ 2147483647 w 540"/>
              <a:gd name="T37" fmla="*/ 2147483647 h 834"/>
              <a:gd name="T38" fmla="*/ 2147483647 w 540"/>
              <a:gd name="T39" fmla="*/ 2147483647 h 834"/>
              <a:gd name="T40" fmla="*/ 2147483647 w 540"/>
              <a:gd name="T41" fmla="*/ 2147483647 h 834"/>
              <a:gd name="T42" fmla="*/ 2147483647 w 540"/>
              <a:gd name="T43" fmla="*/ 2147483647 h 834"/>
              <a:gd name="T44" fmla="*/ 2147483647 w 540"/>
              <a:gd name="T45" fmla="*/ 2147483647 h 834"/>
              <a:gd name="T46" fmla="*/ 2147483647 w 540"/>
              <a:gd name="T47" fmla="*/ 2147483647 h 834"/>
              <a:gd name="T48" fmla="*/ 2147483647 w 540"/>
              <a:gd name="T49" fmla="*/ 2147483647 h 834"/>
              <a:gd name="T50" fmla="*/ 2147483647 w 540"/>
              <a:gd name="T51" fmla="*/ 2147483647 h 834"/>
              <a:gd name="T52" fmla="*/ 2147483647 w 540"/>
              <a:gd name="T53" fmla="*/ 2147483647 h 834"/>
              <a:gd name="T54" fmla="*/ 2147483647 w 540"/>
              <a:gd name="T55" fmla="*/ 2147483647 h 834"/>
              <a:gd name="T56" fmla="*/ 2147483647 w 540"/>
              <a:gd name="T57" fmla="*/ 2147483647 h 834"/>
              <a:gd name="T58" fmla="*/ 2147483647 w 540"/>
              <a:gd name="T59" fmla="*/ 2147483647 h 834"/>
              <a:gd name="T60" fmla="*/ 2147483647 w 540"/>
              <a:gd name="T61" fmla="*/ 2147483647 h 834"/>
              <a:gd name="T62" fmla="*/ 2147483647 w 540"/>
              <a:gd name="T63" fmla="*/ 2147483647 h 834"/>
              <a:gd name="T64" fmla="*/ 2147483647 w 540"/>
              <a:gd name="T65" fmla="*/ 2147483647 h 834"/>
              <a:gd name="T66" fmla="*/ 2147483647 w 540"/>
              <a:gd name="T67" fmla="*/ 2147483647 h 834"/>
              <a:gd name="T68" fmla="*/ 2147483647 w 540"/>
              <a:gd name="T69" fmla="*/ 2147483647 h 834"/>
              <a:gd name="T70" fmla="*/ 2147483647 w 540"/>
              <a:gd name="T71" fmla="*/ 2147483647 h 834"/>
              <a:gd name="T72" fmla="*/ 2147483647 w 540"/>
              <a:gd name="T73" fmla="*/ 2147483647 h 834"/>
              <a:gd name="T74" fmla="*/ 2147483647 w 540"/>
              <a:gd name="T75" fmla="*/ 2147483647 h 834"/>
              <a:gd name="T76" fmla="*/ 2147483647 w 540"/>
              <a:gd name="T77" fmla="*/ 2147483647 h 834"/>
              <a:gd name="T78" fmla="*/ 2147483647 w 540"/>
              <a:gd name="T79" fmla="*/ 2147483647 h 834"/>
              <a:gd name="T80" fmla="*/ 2147483647 w 540"/>
              <a:gd name="T81" fmla="*/ 2147483647 h 834"/>
              <a:gd name="T82" fmla="*/ 2147483647 w 540"/>
              <a:gd name="T83" fmla="*/ 2147483647 h 834"/>
              <a:gd name="T84" fmla="*/ 2147483647 w 540"/>
              <a:gd name="T85" fmla="*/ 2147483647 h 834"/>
              <a:gd name="T86" fmla="*/ 2147483647 w 540"/>
              <a:gd name="T87" fmla="*/ 2147483647 h 834"/>
              <a:gd name="T88" fmla="*/ 2147483647 w 540"/>
              <a:gd name="T89" fmla="*/ 2147483647 h 834"/>
              <a:gd name="T90" fmla="*/ 2147483647 w 540"/>
              <a:gd name="T91" fmla="*/ 2147483647 h 834"/>
              <a:gd name="T92" fmla="*/ 2147483647 w 540"/>
              <a:gd name="T93" fmla="*/ 2147483647 h 834"/>
              <a:gd name="T94" fmla="*/ 2147483647 w 540"/>
              <a:gd name="T95" fmla="*/ 2147483647 h 834"/>
              <a:gd name="T96" fmla="*/ 2147483647 w 540"/>
              <a:gd name="T97" fmla="*/ 2147483647 h 8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40"/>
              <a:gd name="T148" fmla="*/ 0 h 834"/>
              <a:gd name="T149" fmla="*/ 540 w 540"/>
              <a:gd name="T150" fmla="*/ 834 h 83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40" h="834">
                <a:moveTo>
                  <a:pt x="2" y="306"/>
                </a:moveTo>
                <a:lnTo>
                  <a:pt x="2" y="310"/>
                </a:lnTo>
                <a:lnTo>
                  <a:pt x="0" y="318"/>
                </a:lnTo>
                <a:lnTo>
                  <a:pt x="5" y="324"/>
                </a:lnTo>
                <a:lnTo>
                  <a:pt x="6" y="327"/>
                </a:lnTo>
                <a:lnTo>
                  <a:pt x="11" y="332"/>
                </a:lnTo>
                <a:lnTo>
                  <a:pt x="23" y="350"/>
                </a:lnTo>
                <a:lnTo>
                  <a:pt x="27" y="356"/>
                </a:lnTo>
                <a:lnTo>
                  <a:pt x="33" y="364"/>
                </a:lnTo>
                <a:lnTo>
                  <a:pt x="44" y="379"/>
                </a:lnTo>
                <a:lnTo>
                  <a:pt x="48" y="383"/>
                </a:lnTo>
                <a:lnTo>
                  <a:pt x="49" y="386"/>
                </a:lnTo>
                <a:lnTo>
                  <a:pt x="55" y="395"/>
                </a:lnTo>
                <a:lnTo>
                  <a:pt x="72" y="417"/>
                </a:lnTo>
                <a:lnTo>
                  <a:pt x="83" y="432"/>
                </a:lnTo>
                <a:lnTo>
                  <a:pt x="105" y="464"/>
                </a:lnTo>
                <a:lnTo>
                  <a:pt x="130" y="498"/>
                </a:lnTo>
                <a:lnTo>
                  <a:pt x="141" y="515"/>
                </a:lnTo>
                <a:lnTo>
                  <a:pt x="144" y="519"/>
                </a:lnTo>
                <a:lnTo>
                  <a:pt x="159" y="540"/>
                </a:lnTo>
                <a:lnTo>
                  <a:pt x="164" y="547"/>
                </a:lnTo>
                <a:lnTo>
                  <a:pt x="189" y="583"/>
                </a:lnTo>
                <a:lnTo>
                  <a:pt x="232" y="643"/>
                </a:lnTo>
                <a:lnTo>
                  <a:pt x="252" y="672"/>
                </a:lnTo>
                <a:lnTo>
                  <a:pt x="277" y="706"/>
                </a:lnTo>
                <a:lnTo>
                  <a:pt x="278" y="706"/>
                </a:lnTo>
                <a:lnTo>
                  <a:pt x="288" y="722"/>
                </a:lnTo>
                <a:lnTo>
                  <a:pt x="296" y="733"/>
                </a:lnTo>
                <a:lnTo>
                  <a:pt x="322" y="772"/>
                </a:lnTo>
                <a:lnTo>
                  <a:pt x="346" y="803"/>
                </a:lnTo>
                <a:lnTo>
                  <a:pt x="367" y="833"/>
                </a:lnTo>
                <a:lnTo>
                  <a:pt x="375" y="808"/>
                </a:lnTo>
                <a:lnTo>
                  <a:pt x="375" y="752"/>
                </a:lnTo>
                <a:lnTo>
                  <a:pt x="379" y="738"/>
                </a:lnTo>
                <a:lnTo>
                  <a:pt x="376" y="715"/>
                </a:lnTo>
                <a:lnTo>
                  <a:pt x="399" y="712"/>
                </a:lnTo>
                <a:lnTo>
                  <a:pt x="418" y="729"/>
                </a:lnTo>
                <a:lnTo>
                  <a:pt x="437" y="713"/>
                </a:lnTo>
                <a:lnTo>
                  <a:pt x="448" y="643"/>
                </a:lnTo>
                <a:lnTo>
                  <a:pt x="453" y="626"/>
                </a:lnTo>
                <a:lnTo>
                  <a:pt x="453" y="615"/>
                </a:lnTo>
                <a:lnTo>
                  <a:pt x="460" y="579"/>
                </a:lnTo>
                <a:lnTo>
                  <a:pt x="462" y="561"/>
                </a:lnTo>
                <a:lnTo>
                  <a:pt x="465" y="544"/>
                </a:lnTo>
                <a:lnTo>
                  <a:pt x="465" y="543"/>
                </a:lnTo>
                <a:lnTo>
                  <a:pt x="472" y="501"/>
                </a:lnTo>
                <a:lnTo>
                  <a:pt x="473" y="486"/>
                </a:lnTo>
                <a:lnTo>
                  <a:pt x="478" y="464"/>
                </a:lnTo>
                <a:lnTo>
                  <a:pt x="479" y="456"/>
                </a:lnTo>
                <a:lnTo>
                  <a:pt x="480" y="450"/>
                </a:lnTo>
                <a:lnTo>
                  <a:pt x="482" y="444"/>
                </a:lnTo>
                <a:lnTo>
                  <a:pt x="483" y="425"/>
                </a:lnTo>
                <a:lnTo>
                  <a:pt x="496" y="356"/>
                </a:lnTo>
                <a:lnTo>
                  <a:pt x="496" y="352"/>
                </a:lnTo>
                <a:lnTo>
                  <a:pt x="500" y="328"/>
                </a:lnTo>
                <a:lnTo>
                  <a:pt x="502" y="311"/>
                </a:lnTo>
                <a:lnTo>
                  <a:pt x="504" y="302"/>
                </a:lnTo>
                <a:lnTo>
                  <a:pt x="505" y="289"/>
                </a:lnTo>
                <a:lnTo>
                  <a:pt x="509" y="264"/>
                </a:lnTo>
                <a:lnTo>
                  <a:pt x="515" y="235"/>
                </a:lnTo>
                <a:lnTo>
                  <a:pt x="522" y="195"/>
                </a:lnTo>
                <a:lnTo>
                  <a:pt x="527" y="159"/>
                </a:lnTo>
                <a:lnTo>
                  <a:pt x="537" y="99"/>
                </a:lnTo>
                <a:lnTo>
                  <a:pt x="539" y="87"/>
                </a:lnTo>
                <a:lnTo>
                  <a:pt x="523" y="85"/>
                </a:lnTo>
                <a:lnTo>
                  <a:pt x="522" y="84"/>
                </a:lnTo>
                <a:lnTo>
                  <a:pt x="519" y="84"/>
                </a:lnTo>
                <a:lnTo>
                  <a:pt x="496" y="80"/>
                </a:lnTo>
                <a:lnTo>
                  <a:pt x="483" y="77"/>
                </a:lnTo>
                <a:lnTo>
                  <a:pt x="461" y="74"/>
                </a:lnTo>
                <a:lnTo>
                  <a:pt x="381" y="60"/>
                </a:lnTo>
                <a:lnTo>
                  <a:pt x="308" y="47"/>
                </a:lnTo>
                <a:lnTo>
                  <a:pt x="304" y="45"/>
                </a:lnTo>
                <a:lnTo>
                  <a:pt x="286" y="42"/>
                </a:lnTo>
                <a:lnTo>
                  <a:pt x="282" y="42"/>
                </a:lnTo>
                <a:lnTo>
                  <a:pt x="211" y="29"/>
                </a:lnTo>
                <a:lnTo>
                  <a:pt x="188" y="23"/>
                </a:lnTo>
                <a:lnTo>
                  <a:pt x="173" y="20"/>
                </a:lnTo>
                <a:lnTo>
                  <a:pt x="124" y="11"/>
                </a:lnTo>
                <a:lnTo>
                  <a:pt x="121" y="9"/>
                </a:lnTo>
                <a:lnTo>
                  <a:pt x="109" y="6"/>
                </a:lnTo>
                <a:lnTo>
                  <a:pt x="81" y="1"/>
                </a:lnTo>
                <a:lnTo>
                  <a:pt x="72" y="0"/>
                </a:lnTo>
                <a:lnTo>
                  <a:pt x="66" y="23"/>
                </a:lnTo>
                <a:lnTo>
                  <a:pt x="55" y="67"/>
                </a:lnTo>
                <a:lnTo>
                  <a:pt x="52" y="84"/>
                </a:lnTo>
                <a:lnTo>
                  <a:pt x="36" y="158"/>
                </a:lnTo>
                <a:lnTo>
                  <a:pt x="23" y="216"/>
                </a:lnTo>
                <a:lnTo>
                  <a:pt x="18" y="241"/>
                </a:lnTo>
                <a:lnTo>
                  <a:pt x="15" y="250"/>
                </a:lnTo>
                <a:lnTo>
                  <a:pt x="12" y="264"/>
                </a:lnTo>
                <a:lnTo>
                  <a:pt x="11" y="270"/>
                </a:lnTo>
                <a:lnTo>
                  <a:pt x="9" y="278"/>
                </a:lnTo>
                <a:lnTo>
                  <a:pt x="6" y="284"/>
                </a:lnTo>
                <a:lnTo>
                  <a:pt x="6" y="291"/>
                </a:lnTo>
                <a:lnTo>
                  <a:pt x="4" y="300"/>
                </a:lnTo>
                <a:lnTo>
                  <a:pt x="2" y="304"/>
                </a:lnTo>
                <a:lnTo>
                  <a:pt x="2" y="306"/>
                </a:lnTo>
              </a:path>
            </a:pathLst>
          </a:custGeom>
          <a:solidFill>
            <a:schemeClr val="bg1">
              <a:alpha val="80000"/>
            </a:schemeClr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253"/>
          <p:cNvSpPr>
            <a:spLocks/>
          </p:cNvSpPr>
          <p:nvPr/>
        </p:nvSpPr>
        <p:spPr bwMode="auto">
          <a:xfrm>
            <a:off x="617538" y="1911350"/>
            <a:ext cx="1077912" cy="828675"/>
          </a:xfrm>
          <a:custGeom>
            <a:avLst/>
            <a:gdLst>
              <a:gd name="T0" fmla="*/ 2147483647 w 683"/>
              <a:gd name="T1" fmla="*/ 2147483647 h 564"/>
              <a:gd name="T2" fmla="*/ 2147483647 w 683"/>
              <a:gd name="T3" fmla="*/ 2147483647 h 564"/>
              <a:gd name="T4" fmla="*/ 2147483647 w 683"/>
              <a:gd name="T5" fmla="*/ 2147483647 h 564"/>
              <a:gd name="T6" fmla="*/ 2147483647 w 683"/>
              <a:gd name="T7" fmla="*/ 2147483647 h 564"/>
              <a:gd name="T8" fmla="*/ 2147483647 w 683"/>
              <a:gd name="T9" fmla="*/ 2147483647 h 564"/>
              <a:gd name="T10" fmla="*/ 2147483647 w 683"/>
              <a:gd name="T11" fmla="*/ 2147483647 h 564"/>
              <a:gd name="T12" fmla="*/ 2147483647 w 683"/>
              <a:gd name="T13" fmla="*/ 2147483647 h 564"/>
              <a:gd name="T14" fmla="*/ 2147483647 w 683"/>
              <a:gd name="T15" fmla="*/ 2147483647 h 564"/>
              <a:gd name="T16" fmla="*/ 2147483647 w 683"/>
              <a:gd name="T17" fmla="*/ 2147483647 h 564"/>
              <a:gd name="T18" fmla="*/ 2147483647 w 683"/>
              <a:gd name="T19" fmla="*/ 2147483647 h 564"/>
              <a:gd name="T20" fmla="*/ 2147483647 w 683"/>
              <a:gd name="T21" fmla="*/ 2147483647 h 564"/>
              <a:gd name="T22" fmla="*/ 2147483647 w 683"/>
              <a:gd name="T23" fmla="*/ 2147483647 h 564"/>
              <a:gd name="T24" fmla="*/ 2147483647 w 683"/>
              <a:gd name="T25" fmla="*/ 2147483647 h 564"/>
              <a:gd name="T26" fmla="*/ 2147483647 w 683"/>
              <a:gd name="T27" fmla="*/ 2147483647 h 564"/>
              <a:gd name="T28" fmla="*/ 0 w 683"/>
              <a:gd name="T29" fmla="*/ 2147483647 h 564"/>
              <a:gd name="T30" fmla="*/ 2147483647 w 683"/>
              <a:gd name="T31" fmla="*/ 2147483647 h 564"/>
              <a:gd name="T32" fmla="*/ 2147483647 w 683"/>
              <a:gd name="T33" fmla="*/ 2147483647 h 564"/>
              <a:gd name="T34" fmla="*/ 2147483647 w 683"/>
              <a:gd name="T35" fmla="*/ 2147483647 h 564"/>
              <a:gd name="T36" fmla="*/ 2147483647 w 683"/>
              <a:gd name="T37" fmla="*/ 2147483647 h 564"/>
              <a:gd name="T38" fmla="*/ 2147483647 w 683"/>
              <a:gd name="T39" fmla="*/ 2147483647 h 564"/>
              <a:gd name="T40" fmla="*/ 2147483647 w 683"/>
              <a:gd name="T41" fmla="*/ 0 h 564"/>
              <a:gd name="T42" fmla="*/ 2147483647 w 683"/>
              <a:gd name="T43" fmla="*/ 2147483647 h 564"/>
              <a:gd name="T44" fmla="*/ 2147483647 w 683"/>
              <a:gd name="T45" fmla="*/ 2147483647 h 564"/>
              <a:gd name="T46" fmla="*/ 2147483647 w 683"/>
              <a:gd name="T47" fmla="*/ 2147483647 h 564"/>
              <a:gd name="T48" fmla="*/ 2147483647 w 683"/>
              <a:gd name="T49" fmla="*/ 2147483647 h 564"/>
              <a:gd name="T50" fmla="*/ 2147483647 w 683"/>
              <a:gd name="T51" fmla="*/ 2147483647 h 564"/>
              <a:gd name="T52" fmla="*/ 2147483647 w 683"/>
              <a:gd name="T53" fmla="*/ 2147483647 h 564"/>
              <a:gd name="T54" fmla="*/ 2147483647 w 683"/>
              <a:gd name="T55" fmla="*/ 2147483647 h 564"/>
              <a:gd name="T56" fmla="*/ 2147483647 w 683"/>
              <a:gd name="T57" fmla="*/ 2147483647 h 564"/>
              <a:gd name="T58" fmla="*/ 2147483647 w 683"/>
              <a:gd name="T59" fmla="*/ 2147483647 h 564"/>
              <a:gd name="T60" fmla="*/ 2147483647 w 683"/>
              <a:gd name="T61" fmla="*/ 2147483647 h 564"/>
              <a:gd name="T62" fmla="*/ 2147483647 w 683"/>
              <a:gd name="T63" fmla="*/ 2147483647 h 564"/>
              <a:gd name="T64" fmla="*/ 2147483647 w 683"/>
              <a:gd name="T65" fmla="*/ 2147483647 h 564"/>
              <a:gd name="T66" fmla="*/ 2147483647 w 683"/>
              <a:gd name="T67" fmla="*/ 2147483647 h 564"/>
              <a:gd name="T68" fmla="*/ 2147483647 w 683"/>
              <a:gd name="T69" fmla="*/ 2147483647 h 564"/>
              <a:gd name="T70" fmla="*/ 2147483647 w 683"/>
              <a:gd name="T71" fmla="*/ 2147483647 h 564"/>
              <a:gd name="T72" fmla="*/ 2147483647 w 683"/>
              <a:gd name="T73" fmla="*/ 2147483647 h 564"/>
              <a:gd name="T74" fmla="*/ 2147483647 w 683"/>
              <a:gd name="T75" fmla="*/ 2147483647 h 564"/>
              <a:gd name="T76" fmla="*/ 2147483647 w 683"/>
              <a:gd name="T77" fmla="*/ 2147483647 h 564"/>
              <a:gd name="T78" fmla="*/ 2147483647 w 683"/>
              <a:gd name="T79" fmla="*/ 2147483647 h 564"/>
              <a:gd name="T80" fmla="*/ 2147483647 w 683"/>
              <a:gd name="T81" fmla="*/ 2147483647 h 564"/>
              <a:gd name="T82" fmla="*/ 2147483647 w 683"/>
              <a:gd name="T83" fmla="*/ 2147483647 h 564"/>
              <a:gd name="T84" fmla="*/ 2147483647 w 683"/>
              <a:gd name="T85" fmla="*/ 2147483647 h 564"/>
              <a:gd name="T86" fmla="*/ 2147483647 w 683"/>
              <a:gd name="T87" fmla="*/ 2147483647 h 56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83"/>
              <a:gd name="T133" fmla="*/ 0 h 564"/>
              <a:gd name="T134" fmla="*/ 683 w 683"/>
              <a:gd name="T135" fmla="*/ 564 h 56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83" h="564">
                <a:moveTo>
                  <a:pt x="600" y="316"/>
                </a:moveTo>
                <a:lnTo>
                  <a:pt x="610" y="323"/>
                </a:lnTo>
                <a:lnTo>
                  <a:pt x="615" y="325"/>
                </a:lnTo>
                <a:lnTo>
                  <a:pt x="621" y="336"/>
                </a:lnTo>
                <a:lnTo>
                  <a:pt x="618" y="340"/>
                </a:lnTo>
                <a:lnTo>
                  <a:pt x="610" y="363"/>
                </a:lnTo>
                <a:lnTo>
                  <a:pt x="607" y="366"/>
                </a:lnTo>
                <a:lnTo>
                  <a:pt x="604" y="370"/>
                </a:lnTo>
                <a:lnTo>
                  <a:pt x="601" y="384"/>
                </a:lnTo>
                <a:lnTo>
                  <a:pt x="600" y="395"/>
                </a:lnTo>
                <a:lnTo>
                  <a:pt x="590" y="439"/>
                </a:lnTo>
                <a:lnTo>
                  <a:pt x="568" y="563"/>
                </a:lnTo>
                <a:lnTo>
                  <a:pt x="550" y="560"/>
                </a:lnTo>
                <a:lnTo>
                  <a:pt x="546" y="560"/>
                </a:lnTo>
                <a:lnTo>
                  <a:pt x="475" y="546"/>
                </a:lnTo>
                <a:lnTo>
                  <a:pt x="452" y="540"/>
                </a:lnTo>
                <a:lnTo>
                  <a:pt x="437" y="538"/>
                </a:lnTo>
                <a:lnTo>
                  <a:pt x="388" y="528"/>
                </a:lnTo>
                <a:lnTo>
                  <a:pt x="385" y="527"/>
                </a:lnTo>
                <a:lnTo>
                  <a:pt x="373" y="524"/>
                </a:lnTo>
                <a:lnTo>
                  <a:pt x="345" y="518"/>
                </a:lnTo>
                <a:lnTo>
                  <a:pt x="336" y="517"/>
                </a:lnTo>
                <a:lnTo>
                  <a:pt x="319" y="513"/>
                </a:lnTo>
                <a:lnTo>
                  <a:pt x="315" y="513"/>
                </a:lnTo>
                <a:lnTo>
                  <a:pt x="266" y="500"/>
                </a:lnTo>
                <a:lnTo>
                  <a:pt x="251" y="497"/>
                </a:lnTo>
                <a:lnTo>
                  <a:pt x="233" y="493"/>
                </a:lnTo>
                <a:lnTo>
                  <a:pt x="222" y="491"/>
                </a:lnTo>
                <a:lnTo>
                  <a:pt x="179" y="480"/>
                </a:lnTo>
                <a:lnTo>
                  <a:pt x="167" y="477"/>
                </a:lnTo>
                <a:lnTo>
                  <a:pt x="157" y="474"/>
                </a:lnTo>
                <a:lnTo>
                  <a:pt x="99" y="460"/>
                </a:lnTo>
                <a:lnTo>
                  <a:pt x="91" y="457"/>
                </a:lnTo>
                <a:lnTo>
                  <a:pt x="84" y="456"/>
                </a:lnTo>
                <a:lnTo>
                  <a:pt x="76" y="455"/>
                </a:lnTo>
                <a:lnTo>
                  <a:pt x="69" y="452"/>
                </a:lnTo>
                <a:lnTo>
                  <a:pt x="62" y="450"/>
                </a:lnTo>
                <a:lnTo>
                  <a:pt x="53" y="448"/>
                </a:lnTo>
                <a:lnTo>
                  <a:pt x="51" y="448"/>
                </a:lnTo>
                <a:lnTo>
                  <a:pt x="38" y="445"/>
                </a:lnTo>
                <a:lnTo>
                  <a:pt x="24" y="441"/>
                </a:lnTo>
                <a:lnTo>
                  <a:pt x="15" y="439"/>
                </a:lnTo>
                <a:lnTo>
                  <a:pt x="8" y="437"/>
                </a:lnTo>
                <a:lnTo>
                  <a:pt x="0" y="423"/>
                </a:lnTo>
                <a:lnTo>
                  <a:pt x="11" y="366"/>
                </a:lnTo>
                <a:lnTo>
                  <a:pt x="2" y="343"/>
                </a:lnTo>
                <a:lnTo>
                  <a:pt x="15" y="331"/>
                </a:lnTo>
                <a:lnTo>
                  <a:pt x="33" y="293"/>
                </a:lnTo>
                <a:lnTo>
                  <a:pt x="38" y="290"/>
                </a:lnTo>
                <a:lnTo>
                  <a:pt x="52" y="268"/>
                </a:lnTo>
                <a:lnTo>
                  <a:pt x="65" y="243"/>
                </a:lnTo>
                <a:lnTo>
                  <a:pt x="78" y="200"/>
                </a:lnTo>
                <a:lnTo>
                  <a:pt x="107" y="125"/>
                </a:lnTo>
                <a:lnTo>
                  <a:pt x="107" y="124"/>
                </a:lnTo>
                <a:lnTo>
                  <a:pt x="107" y="123"/>
                </a:lnTo>
                <a:lnTo>
                  <a:pt x="117" y="102"/>
                </a:lnTo>
                <a:lnTo>
                  <a:pt x="131" y="51"/>
                </a:lnTo>
                <a:lnTo>
                  <a:pt x="131" y="47"/>
                </a:lnTo>
                <a:lnTo>
                  <a:pt x="142" y="12"/>
                </a:lnTo>
                <a:lnTo>
                  <a:pt x="139" y="0"/>
                </a:lnTo>
                <a:lnTo>
                  <a:pt x="141" y="0"/>
                </a:lnTo>
                <a:lnTo>
                  <a:pt x="148" y="8"/>
                </a:lnTo>
                <a:lnTo>
                  <a:pt x="159" y="6"/>
                </a:lnTo>
                <a:lnTo>
                  <a:pt x="167" y="2"/>
                </a:lnTo>
                <a:lnTo>
                  <a:pt x="179" y="5"/>
                </a:lnTo>
                <a:lnTo>
                  <a:pt x="181" y="8"/>
                </a:lnTo>
                <a:lnTo>
                  <a:pt x="185" y="20"/>
                </a:lnTo>
                <a:lnTo>
                  <a:pt x="193" y="22"/>
                </a:lnTo>
                <a:lnTo>
                  <a:pt x="197" y="20"/>
                </a:lnTo>
                <a:lnTo>
                  <a:pt x="211" y="29"/>
                </a:lnTo>
                <a:lnTo>
                  <a:pt x="221" y="49"/>
                </a:lnTo>
                <a:lnTo>
                  <a:pt x="219" y="62"/>
                </a:lnTo>
                <a:lnTo>
                  <a:pt x="219" y="73"/>
                </a:lnTo>
                <a:lnTo>
                  <a:pt x="218" y="74"/>
                </a:lnTo>
                <a:lnTo>
                  <a:pt x="218" y="76"/>
                </a:lnTo>
                <a:lnTo>
                  <a:pt x="217" y="82"/>
                </a:lnTo>
                <a:lnTo>
                  <a:pt x="237" y="98"/>
                </a:lnTo>
                <a:lnTo>
                  <a:pt x="251" y="103"/>
                </a:lnTo>
                <a:lnTo>
                  <a:pt x="257" y="100"/>
                </a:lnTo>
                <a:lnTo>
                  <a:pt x="262" y="102"/>
                </a:lnTo>
                <a:lnTo>
                  <a:pt x="279" y="99"/>
                </a:lnTo>
                <a:lnTo>
                  <a:pt x="287" y="94"/>
                </a:lnTo>
                <a:lnTo>
                  <a:pt x="293" y="96"/>
                </a:lnTo>
                <a:lnTo>
                  <a:pt x="309" y="96"/>
                </a:lnTo>
                <a:lnTo>
                  <a:pt x="311" y="98"/>
                </a:lnTo>
                <a:lnTo>
                  <a:pt x="314" y="100"/>
                </a:lnTo>
                <a:lnTo>
                  <a:pt x="330" y="109"/>
                </a:lnTo>
                <a:lnTo>
                  <a:pt x="332" y="116"/>
                </a:lnTo>
                <a:lnTo>
                  <a:pt x="352" y="116"/>
                </a:lnTo>
                <a:lnTo>
                  <a:pt x="356" y="114"/>
                </a:lnTo>
                <a:lnTo>
                  <a:pt x="372" y="113"/>
                </a:lnTo>
                <a:lnTo>
                  <a:pt x="373" y="110"/>
                </a:lnTo>
                <a:lnTo>
                  <a:pt x="385" y="117"/>
                </a:lnTo>
                <a:lnTo>
                  <a:pt x="406" y="120"/>
                </a:lnTo>
                <a:lnTo>
                  <a:pt x="423" y="113"/>
                </a:lnTo>
                <a:lnTo>
                  <a:pt x="427" y="113"/>
                </a:lnTo>
                <a:lnTo>
                  <a:pt x="431" y="113"/>
                </a:lnTo>
                <a:lnTo>
                  <a:pt x="434" y="113"/>
                </a:lnTo>
                <a:lnTo>
                  <a:pt x="449" y="114"/>
                </a:lnTo>
                <a:lnTo>
                  <a:pt x="459" y="109"/>
                </a:lnTo>
                <a:lnTo>
                  <a:pt x="468" y="112"/>
                </a:lnTo>
                <a:lnTo>
                  <a:pt x="482" y="113"/>
                </a:lnTo>
                <a:lnTo>
                  <a:pt x="491" y="116"/>
                </a:lnTo>
                <a:lnTo>
                  <a:pt x="503" y="110"/>
                </a:lnTo>
                <a:lnTo>
                  <a:pt x="518" y="113"/>
                </a:lnTo>
                <a:lnTo>
                  <a:pt x="557" y="121"/>
                </a:lnTo>
                <a:lnTo>
                  <a:pt x="576" y="125"/>
                </a:lnTo>
                <a:lnTo>
                  <a:pt x="578" y="125"/>
                </a:lnTo>
                <a:lnTo>
                  <a:pt x="597" y="130"/>
                </a:lnTo>
                <a:lnTo>
                  <a:pt x="604" y="131"/>
                </a:lnTo>
                <a:lnTo>
                  <a:pt x="605" y="131"/>
                </a:lnTo>
                <a:lnTo>
                  <a:pt x="614" y="132"/>
                </a:lnTo>
                <a:lnTo>
                  <a:pt x="623" y="134"/>
                </a:lnTo>
                <a:lnTo>
                  <a:pt x="625" y="134"/>
                </a:lnTo>
                <a:lnTo>
                  <a:pt x="657" y="142"/>
                </a:lnTo>
                <a:lnTo>
                  <a:pt x="659" y="146"/>
                </a:lnTo>
                <a:lnTo>
                  <a:pt x="661" y="156"/>
                </a:lnTo>
                <a:lnTo>
                  <a:pt x="662" y="157"/>
                </a:lnTo>
                <a:lnTo>
                  <a:pt x="679" y="172"/>
                </a:lnTo>
                <a:lnTo>
                  <a:pt x="682" y="186"/>
                </a:lnTo>
                <a:lnTo>
                  <a:pt x="659" y="221"/>
                </a:lnTo>
                <a:lnTo>
                  <a:pt x="658" y="222"/>
                </a:lnTo>
                <a:lnTo>
                  <a:pt x="651" y="236"/>
                </a:lnTo>
                <a:lnTo>
                  <a:pt x="648" y="240"/>
                </a:lnTo>
                <a:lnTo>
                  <a:pt x="641" y="247"/>
                </a:lnTo>
                <a:lnTo>
                  <a:pt x="634" y="264"/>
                </a:lnTo>
                <a:lnTo>
                  <a:pt x="623" y="271"/>
                </a:lnTo>
                <a:lnTo>
                  <a:pt x="600" y="308"/>
                </a:lnTo>
                <a:lnTo>
                  <a:pt x="600" y="316"/>
                </a:lnTo>
              </a:path>
            </a:pathLst>
          </a:custGeom>
          <a:solidFill>
            <a:srgbClr val="D0DFE4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254"/>
          <p:cNvSpPr>
            <a:spLocks/>
          </p:cNvSpPr>
          <p:nvPr/>
        </p:nvSpPr>
        <p:spPr bwMode="auto">
          <a:xfrm>
            <a:off x="5219700" y="2887663"/>
            <a:ext cx="419100" cy="676275"/>
          </a:xfrm>
          <a:custGeom>
            <a:avLst/>
            <a:gdLst>
              <a:gd name="T0" fmla="*/ 2147483647 w 264"/>
              <a:gd name="T1" fmla="*/ 2147483647 h 461"/>
              <a:gd name="T2" fmla="*/ 2147483647 w 264"/>
              <a:gd name="T3" fmla="*/ 2147483647 h 461"/>
              <a:gd name="T4" fmla="*/ 2147483647 w 264"/>
              <a:gd name="T5" fmla="*/ 2147483647 h 461"/>
              <a:gd name="T6" fmla="*/ 2147483647 w 264"/>
              <a:gd name="T7" fmla="*/ 2147483647 h 461"/>
              <a:gd name="T8" fmla="*/ 2147483647 w 264"/>
              <a:gd name="T9" fmla="*/ 2147483647 h 461"/>
              <a:gd name="T10" fmla="*/ 2147483647 w 264"/>
              <a:gd name="T11" fmla="*/ 2147483647 h 461"/>
              <a:gd name="T12" fmla="*/ 2147483647 w 264"/>
              <a:gd name="T13" fmla="*/ 2147483647 h 461"/>
              <a:gd name="T14" fmla="*/ 2147483647 w 264"/>
              <a:gd name="T15" fmla="*/ 2147483647 h 461"/>
              <a:gd name="T16" fmla="*/ 2147483647 w 264"/>
              <a:gd name="T17" fmla="*/ 2147483647 h 461"/>
              <a:gd name="T18" fmla="*/ 2147483647 w 264"/>
              <a:gd name="T19" fmla="*/ 2147483647 h 461"/>
              <a:gd name="T20" fmla="*/ 2147483647 w 264"/>
              <a:gd name="T21" fmla="*/ 2147483647 h 461"/>
              <a:gd name="T22" fmla="*/ 2147483647 w 264"/>
              <a:gd name="T23" fmla="*/ 2147483647 h 461"/>
              <a:gd name="T24" fmla="*/ 2147483647 w 264"/>
              <a:gd name="T25" fmla="*/ 2147483647 h 461"/>
              <a:gd name="T26" fmla="*/ 2147483647 w 264"/>
              <a:gd name="T27" fmla="*/ 2147483647 h 461"/>
              <a:gd name="T28" fmla="*/ 2147483647 w 264"/>
              <a:gd name="T29" fmla="*/ 2147483647 h 461"/>
              <a:gd name="T30" fmla="*/ 2147483647 w 264"/>
              <a:gd name="T31" fmla="*/ 2147483647 h 461"/>
              <a:gd name="T32" fmla="*/ 2147483647 w 264"/>
              <a:gd name="T33" fmla="*/ 2147483647 h 461"/>
              <a:gd name="T34" fmla="*/ 2147483647 w 264"/>
              <a:gd name="T35" fmla="*/ 2147483647 h 461"/>
              <a:gd name="T36" fmla="*/ 2147483647 w 264"/>
              <a:gd name="T37" fmla="*/ 2147483647 h 461"/>
              <a:gd name="T38" fmla="*/ 2147483647 w 264"/>
              <a:gd name="T39" fmla="*/ 2147483647 h 461"/>
              <a:gd name="T40" fmla="*/ 2147483647 w 264"/>
              <a:gd name="T41" fmla="*/ 2147483647 h 461"/>
              <a:gd name="T42" fmla="*/ 2147483647 w 264"/>
              <a:gd name="T43" fmla="*/ 2147483647 h 461"/>
              <a:gd name="T44" fmla="*/ 2147483647 w 264"/>
              <a:gd name="T45" fmla="*/ 2147483647 h 461"/>
              <a:gd name="T46" fmla="*/ 2147483647 w 264"/>
              <a:gd name="T47" fmla="*/ 2147483647 h 461"/>
              <a:gd name="T48" fmla="*/ 2147483647 w 264"/>
              <a:gd name="T49" fmla="*/ 2147483647 h 461"/>
              <a:gd name="T50" fmla="*/ 2147483647 w 264"/>
              <a:gd name="T51" fmla="*/ 2147483647 h 461"/>
              <a:gd name="T52" fmla="*/ 2147483647 w 264"/>
              <a:gd name="T53" fmla="*/ 2147483647 h 461"/>
              <a:gd name="T54" fmla="*/ 2147483647 w 264"/>
              <a:gd name="T55" fmla="*/ 2147483647 h 461"/>
              <a:gd name="T56" fmla="*/ 2147483647 w 264"/>
              <a:gd name="T57" fmla="*/ 2147483647 h 461"/>
              <a:gd name="T58" fmla="*/ 2147483647 w 264"/>
              <a:gd name="T59" fmla="*/ 2147483647 h 461"/>
              <a:gd name="T60" fmla="*/ 2147483647 w 264"/>
              <a:gd name="T61" fmla="*/ 2147483647 h 461"/>
              <a:gd name="T62" fmla="*/ 2147483647 w 264"/>
              <a:gd name="T63" fmla="*/ 2147483647 h 461"/>
              <a:gd name="T64" fmla="*/ 2147483647 w 264"/>
              <a:gd name="T65" fmla="*/ 2147483647 h 461"/>
              <a:gd name="T66" fmla="*/ 2147483647 w 264"/>
              <a:gd name="T67" fmla="*/ 2147483647 h 461"/>
              <a:gd name="T68" fmla="*/ 2147483647 w 264"/>
              <a:gd name="T69" fmla="*/ 2147483647 h 461"/>
              <a:gd name="T70" fmla="*/ 2147483647 w 264"/>
              <a:gd name="T71" fmla="*/ 2147483647 h 461"/>
              <a:gd name="T72" fmla="*/ 2147483647 w 264"/>
              <a:gd name="T73" fmla="*/ 2147483647 h 461"/>
              <a:gd name="T74" fmla="*/ 2147483647 w 264"/>
              <a:gd name="T75" fmla="*/ 2147483647 h 461"/>
              <a:gd name="T76" fmla="*/ 2147483647 w 264"/>
              <a:gd name="T77" fmla="*/ 2147483647 h 461"/>
              <a:gd name="T78" fmla="*/ 2147483647 w 264"/>
              <a:gd name="T79" fmla="*/ 2147483647 h 461"/>
              <a:gd name="T80" fmla="*/ 2147483647 w 264"/>
              <a:gd name="T81" fmla="*/ 2147483647 h 461"/>
              <a:gd name="T82" fmla="*/ 2147483647 w 264"/>
              <a:gd name="T83" fmla="*/ 2147483647 h 461"/>
              <a:gd name="T84" fmla="*/ 2147483647 w 264"/>
              <a:gd name="T85" fmla="*/ 2147483647 h 461"/>
              <a:gd name="T86" fmla="*/ 2147483647 w 264"/>
              <a:gd name="T87" fmla="*/ 2147483647 h 461"/>
              <a:gd name="T88" fmla="*/ 2147483647 w 264"/>
              <a:gd name="T89" fmla="*/ 2147483647 h 461"/>
              <a:gd name="T90" fmla="*/ 2147483647 w 264"/>
              <a:gd name="T91" fmla="*/ 2147483647 h 461"/>
              <a:gd name="T92" fmla="*/ 2147483647 w 264"/>
              <a:gd name="T93" fmla="*/ 2147483647 h 461"/>
              <a:gd name="T94" fmla="*/ 2147483647 w 264"/>
              <a:gd name="T95" fmla="*/ 2147483647 h 461"/>
              <a:gd name="T96" fmla="*/ 2147483647 w 264"/>
              <a:gd name="T97" fmla="*/ 2147483647 h 461"/>
              <a:gd name="T98" fmla="*/ 2147483647 w 264"/>
              <a:gd name="T99" fmla="*/ 2147483647 h 461"/>
              <a:gd name="T100" fmla="*/ 2147483647 w 264"/>
              <a:gd name="T101" fmla="*/ 2147483647 h 461"/>
              <a:gd name="T102" fmla="*/ 2147483647 w 264"/>
              <a:gd name="T103" fmla="*/ 2147483647 h 461"/>
              <a:gd name="T104" fmla="*/ 2147483647 w 264"/>
              <a:gd name="T105" fmla="*/ 2147483647 h 461"/>
              <a:gd name="T106" fmla="*/ 2147483647 w 264"/>
              <a:gd name="T107" fmla="*/ 2147483647 h 461"/>
              <a:gd name="T108" fmla="*/ 2147483647 w 264"/>
              <a:gd name="T109" fmla="*/ 2147483647 h 461"/>
              <a:gd name="T110" fmla="*/ 2147483647 w 264"/>
              <a:gd name="T111" fmla="*/ 2147483647 h 461"/>
              <a:gd name="T112" fmla="*/ 2147483647 w 264"/>
              <a:gd name="T113" fmla="*/ 2147483647 h 461"/>
              <a:gd name="T114" fmla="*/ 2147483647 w 264"/>
              <a:gd name="T115" fmla="*/ 2147483647 h 461"/>
              <a:gd name="T116" fmla="*/ 2147483647 w 264"/>
              <a:gd name="T117" fmla="*/ 2147483647 h 461"/>
              <a:gd name="T118" fmla="*/ 2147483647 w 264"/>
              <a:gd name="T119" fmla="*/ 2147483647 h 461"/>
              <a:gd name="T120" fmla="*/ 2147483647 w 264"/>
              <a:gd name="T121" fmla="*/ 2147483647 h 461"/>
              <a:gd name="T122" fmla="*/ 2147483647 w 264"/>
              <a:gd name="T123" fmla="*/ 2147483647 h 461"/>
              <a:gd name="T124" fmla="*/ 2147483647 w 264"/>
              <a:gd name="T125" fmla="*/ 2147483647 h 46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4"/>
              <a:gd name="T190" fmla="*/ 0 h 461"/>
              <a:gd name="T191" fmla="*/ 264 w 264"/>
              <a:gd name="T192" fmla="*/ 461 h 46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4" h="461">
                <a:moveTo>
                  <a:pt x="238" y="128"/>
                </a:moveTo>
                <a:lnTo>
                  <a:pt x="238" y="135"/>
                </a:lnTo>
                <a:lnTo>
                  <a:pt x="239" y="145"/>
                </a:lnTo>
                <a:lnTo>
                  <a:pt x="239" y="152"/>
                </a:lnTo>
                <a:lnTo>
                  <a:pt x="240" y="156"/>
                </a:lnTo>
                <a:lnTo>
                  <a:pt x="242" y="163"/>
                </a:lnTo>
                <a:lnTo>
                  <a:pt x="242" y="177"/>
                </a:lnTo>
                <a:lnTo>
                  <a:pt x="245" y="189"/>
                </a:lnTo>
                <a:lnTo>
                  <a:pt x="245" y="199"/>
                </a:lnTo>
                <a:lnTo>
                  <a:pt x="246" y="205"/>
                </a:lnTo>
                <a:lnTo>
                  <a:pt x="246" y="209"/>
                </a:lnTo>
                <a:lnTo>
                  <a:pt x="247" y="220"/>
                </a:lnTo>
                <a:lnTo>
                  <a:pt x="249" y="232"/>
                </a:lnTo>
                <a:lnTo>
                  <a:pt x="249" y="234"/>
                </a:lnTo>
                <a:lnTo>
                  <a:pt x="250" y="238"/>
                </a:lnTo>
                <a:lnTo>
                  <a:pt x="250" y="242"/>
                </a:lnTo>
                <a:lnTo>
                  <a:pt x="251" y="245"/>
                </a:lnTo>
                <a:lnTo>
                  <a:pt x="251" y="249"/>
                </a:lnTo>
                <a:lnTo>
                  <a:pt x="254" y="266"/>
                </a:lnTo>
                <a:lnTo>
                  <a:pt x="256" y="279"/>
                </a:lnTo>
                <a:lnTo>
                  <a:pt x="256" y="285"/>
                </a:lnTo>
                <a:lnTo>
                  <a:pt x="256" y="286"/>
                </a:lnTo>
                <a:lnTo>
                  <a:pt x="251" y="292"/>
                </a:lnTo>
                <a:lnTo>
                  <a:pt x="253" y="296"/>
                </a:lnTo>
                <a:lnTo>
                  <a:pt x="256" y="299"/>
                </a:lnTo>
                <a:lnTo>
                  <a:pt x="254" y="307"/>
                </a:lnTo>
                <a:lnTo>
                  <a:pt x="254" y="310"/>
                </a:lnTo>
                <a:lnTo>
                  <a:pt x="263" y="311"/>
                </a:lnTo>
                <a:lnTo>
                  <a:pt x="261" y="313"/>
                </a:lnTo>
                <a:lnTo>
                  <a:pt x="256" y="321"/>
                </a:lnTo>
                <a:lnTo>
                  <a:pt x="246" y="325"/>
                </a:lnTo>
                <a:lnTo>
                  <a:pt x="245" y="326"/>
                </a:lnTo>
                <a:lnTo>
                  <a:pt x="242" y="328"/>
                </a:lnTo>
                <a:lnTo>
                  <a:pt x="236" y="333"/>
                </a:lnTo>
                <a:lnTo>
                  <a:pt x="229" y="336"/>
                </a:lnTo>
                <a:lnTo>
                  <a:pt x="225" y="332"/>
                </a:lnTo>
                <a:lnTo>
                  <a:pt x="218" y="332"/>
                </a:lnTo>
                <a:lnTo>
                  <a:pt x="215" y="333"/>
                </a:lnTo>
                <a:lnTo>
                  <a:pt x="211" y="346"/>
                </a:lnTo>
                <a:lnTo>
                  <a:pt x="213" y="350"/>
                </a:lnTo>
                <a:lnTo>
                  <a:pt x="213" y="356"/>
                </a:lnTo>
                <a:lnTo>
                  <a:pt x="209" y="363"/>
                </a:lnTo>
                <a:lnTo>
                  <a:pt x="199" y="371"/>
                </a:lnTo>
                <a:lnTo>
                  <a:pt x="199" y="375"/>
                </a:lnTo>
                <a:lnTo>
                  <a:pt x="191" y="387"/>
                </a:lnTo>
                <a:lnTo>
                  <a:pt x="189" y="386"/>
                </a:lnTo>
                <a:lnTo>
                  <a:pt x="186" y="386"/>
                </a:lnTo>
                <a:lnTo>
                  <a:pt x="184" y="390"/>
                </a:lnTo>
                <a:lnTo>
                  <a:pt x="179" y="399"/>
                </a:lnTo>
                <a:lnTo>
                  <a:pt x="179" y="404"/>
                </a:lnTo>
                <a:lnTo>
                  <a:pt x="178" y="418"/>
                </a:lnTo>
                <a:lnTo>
                  <a:pt x="173" y="419"/>
                </a:lnTo>
                <a:lnTo>
                  <a:pt x="152" y="417"/>
                </a:lnTo>
                <a:lnTo>
                  <a:pt x="149" y="408"/>
                </a:lnTo>
                <a:lnTo>
                  <a:pt x="143" y="403"/>
                </a:lnTo>
                <a:lnTo>
                  <a:pt x="139" y="401"/>
                </a:lnTo>
                <a:lnTo>
                  <a:pt x="139" y="408"/>
                </a:lnTo>
                <a:lnTo>
                  <a:pt x="132" y="410"/>
                </a:lnTo>
                <a:lnTo>
                  <a:pt x="132" y="411"/>
                </a:lnTo>
                <a:lnTo>
                  <a:pt x="134" y="412"/>
                </a:lnTo>
                <a:lnTo>
                  <a:pt x="132" y="419"/>
                </a:lnTo>
                <a:lnTo>
                  <a:pt x="130" y="419"/>
                </a:lnTo>
                <a:lnTo>
                  <a:pt x="125" y="439"/>
                </a:lnTo>
                <a:lnTo>
                  <a:pt x="120" y="443"/>
                </a:lnTo>
                <a:lnTo>
                  <a:pt x="120" y="439"/>
                </a:lnTo>
                <a:lnTo>
                  <a:pt x="112" y="436"/>
                </a:lnTo>
                <a:lnTo>
                  <a:pt x="105" y="426"/>
                </a:lnTo>
                <a:lnTo>
                  <a:pt x="101" y="430"/>
                </a:lnTo>
                <a:lnTo>
                  <a:pt x="92" y="436"/>
                </a:lnTo>
                <a:lnTo>
                  <a:pt x="91" y="436"/>
                </a:lnTo>
                <a:lnTo>
                  <a:pt x="83" y="453"/>
                </a:lnTo>
                <a:lnTo>
                  <a:pt x="69" y="444"/>
                </a:lnTo>
                <a:lnTo>
                  <a:pt x="66" y="443"/>
                </a:lnTo>
                <a:lnTo>
                  <a:pt x="59" y="439"/>
                </a:lnTo>
                <a:lnTo>
                  <a:pt x="56" y="439"/>
                </a:lnTo>
                <a:lnTo>
                  <a:pt x="52" y="439"/>
                </a:lnTo>
                <a:lnTo>
                  <a:pt x="38" y="441"/>
                </a:lnTo>
                <a:lnTo>
                  <a:pt x="40" y="453"/>
                </a:lnTo>
                <a:lnTo>
                  <a:pt x="33" y="446"/>
                </a:lnTo>
                <a:lnTo>
                  <a:pt x="27" y="447"/>
                </a:lnTo>
                <a:lnTo>
                  <a:pt x="17" y="444"/>
                </a:lnTo>
                <a:lnTo>
                  <a:pt x="13" y="447"/>
                </a:lnTo>
                <a:lnTo>
                  <a:pt x="12" y="450"/>
                </a:lnTo>
                <a:lnTo>
                  <a:pt x="8" y="460"/>
                </a:lnTo>
                <a:lnTo>
                  <a:pt x="6" y="460"/>
                </a:lnTo>
                <a:lnTo>
                  <a:pt x="1" y="451"/>
                </a:lnTo>
                <a:lnTo>
                  <a:pt x="0" y="450"/>
                </a:lnTo>
                <a:lnTo>
                  <a:pt x="5" y="432"/>
                </a:lnTo>
                <a:lnTo>
                  <a:pt x="6" y="423"/>
                </a:lnTo>
                <a:lnTo>
                  <a:pt x="5" y="412"/>
                </a:lnTo>
                <a:lnTo>
                  <a:pt x="5" y="410"/>
                </a:lnTo>
                <a:lnTo>
                  <a:pt x="4" y="410"/>
                </a:lnTo>
                <a:lnTo>
                  <a:pt x="6" y="410"/>
                </a:lnTo>
                <a:lnTo>
                  <a:pt x="20" y="396"/>
                </a:lnTo>
                <a:lnTo>
                  <a:pt x="23" y="390"/>
                </a:lnTo>
                <a:lnTo>
                  <a:pt x="22" y="383"/>
                </a:lnTo>
                <a:lnTo>
                  <a:pt x="27" y="381"/>
                </a:lnTo>
                <a:lnTo>
                  <a:pt x="29" y="372"/>
                </a:lnTo>
                <a:lnTo>
                  <a:pt x="30" y="369"/>
                </a:lnTo>
                <a:lnTo>
                  <a:pt x="40" y="353"/>
                </a:lnTo>
                <a:lnTo>
                  <a:pt x="35" y="340"/>
                </a:lnTo>
                <a:lnTo>
                  <a:pt x="34" y="339"/>
                </a:lnTo>
                <a:lnTo>
                  <a:pt x="34" y="336"/>
                </a:lnTo>
                <a:lnTo>
                  <a:pt x="35" y="335"/>
                </a:lnTo>
                <a:lnTo>
                  <a:pt x="30" y="325"/>
                </a:lnTo>
                <a:lnTo>
                  <a:pt x="26" y="314"/>
                </a:lnTo>
                <a:lnTo>
                  <a:pt x="24" y="308"/>
                </a:lnTo>
                <a:lnTo>
                  <a:pt x="27" y="297"/>
                </a:lnTo>
                <a:lnTo>
                  <a:pt x="26" y="299"/>
                </a:lnTo>
                <a:lnTo>
                  <a:pt x="26" y="296"/>
                </a:lnTo>
                <a:lnTo>
                  <a:pt x="30" y="286"/>
                </a:lnTo>
                <a:lnTo>
                  <a:pt x="29" y="272"/>
                </a:lnTo>
                <a:lnTo>
                  <a:pt x="27" y="270"/>
                </a:lnTo>
                <a:lnTo>
                  <a:pt x="27" y="259"/>
                </a:lnTo>
                <a:lnTo>
                  <a:pt x="26" y="249"/>
                </a:lnTo>
                <a:lnTo>
                  <a:pt x="24" y="236"/>
                </a:lnTo>
                <a:lnTo>
                  <a:pt x="23" y="228"/>
                </a:lnTo>
                <a:lnTo>
                  <a:pt x="22" y="209"/>
                </a:lnTo>
                <a:lnTo>
                  <a:pt x="20" y="202"/>
                </a:lnTo>
                <a:lnTo>
                  <a:pt x="20" y="199"/>
                </a:lnTo>
                <a:lnTo>
                  <a:pt x="19" y="182"/>
                </a:lnTo>
                <a:lnTo>
                  <a:pt x="17" y="173"/>
                </a:lnTo>
                <a:lnTo>
                  <a:pt x="17" y="164"/>
                </a:lnTo>
                <a:lnTo>
                  <a:pt x="17" y="163"/>
                </a:lnTo>
                <a:lnTo>
                  <a:pt x="16" y="155"/>
                </a:lnTo>
                <a:lnTo>
                  <a:pt x="16" y="148"/>
                </a:lnTo>
                <a:lnTo>
                  <a:pt x="15" y="135"/>
                </a:lnTo>
                <a:lnTo>
                  <a:pt x="12" y="113"/>
                </a:lnTo>
                <a:lnTo>
                  <a:pt x="12" y="108"/>
                </a:lnTo>
                <a:lnTo>
                  <a:pt x="12" y="106"/>
                </a:lnTo>
                <a:lnTo>
                  <a:pt x="11" y="98"/>
                </a:lnTo>
                <a:lnTo>
                  <a:pt x="11" y="94"/>
                </a:lnTo>
                <a:lnTo>
                  <a:pt x="11" y="90"/>
                </a:lnTo>
                <a:lnTo>
                  <a:pt x="8" y="81"/>
                </a:lnTo>
                <a:lnTo>
                  <a:pt x="8" y="77"/>
                </a:lnTo>
                <a:lnTo>
                  <a:pt x="8" y="76"/>
                </a:lnTo>
                <a:lnTo>
                  <a:pt x="8" y="72"/>
                </a:lnTo>
                <a:lnTo>
                  <a:pt x="8" y="67"/>
                </a:lnTo>
                <a:lnTo>
                  <a:pt x="6" y="56"/>
                </a:lnTo>
                <a:lnTo>
                  <a:pt x="6" y="51"/>
                </a:lnTo>
                <a:lnTo>
                  <a:pt x="6" y="48"/>
                </a:lnTo>
                <a:lnTo>
                  <a:pt x="4" y="30"/>
                </a:lnTo>
                <a:lnTo>
                  <a:pt x="5" y="31"/>
                </a:lnTo>
                <a:lnTo>
                  <a:pt x="16" y="38"/>
                </a:lnTo>
                <a:lnTo>
                  <a:pt x="29" y="37"/>
                </a:lnTo>
                <a:lnTo>
                  <a:pt x="33" y="36"/>
                </a:lnTo>
                <a:lnTo>
                  <a:pt x="34" y="36"/>
                </a:lnTo>
                <a:lnTo>
                  <a:pt x="51" y="26"/>
                </a:lnTo>
                <a:lnTo>
                  <a:pt x="53" y="23"/>
                </a:lnTo>
                <a:lnTo>
                  <a:pt x="55" y="22"/>
                </a:lnTo>
                <a:lnTo>
                  <a:pt x="59" y="19"/>
                </a:lnTo>
                <a:lnTo>
                  <a:pt x="66" y="19"/>
                </a:lnTo>
                <a:lnTo>
                  <a:pt x="76" y="18"/>
                </a:lnTo>
                <a:lnTo>
                  <a:pt x="83" y="18"/>
                </a:lnTo>
                <a:lnTo>
                  <a:pt x="95" y="15"/>
                </a:lnTo>
                <a:lnTo>
                  <a:pt x="105" y="15"/>
                </a:lnTo>
                <a:lnTo>
                  <a:pt x="106" y="13"/>
                </a:lnTo>
                <a:lnTo>
                  <a:pt x="120" y="12"/>
                </a:lnTo>
                <a:lnTo>
                  <a:pt x="125" y="12"/>
                </a:lnTo>
                <a:lnTo>
                  <a:pt x="145" y="9"/>
                </a:lnTo>
                <a:lnTo>
                  <a:pt x="152" y="8"/>
                </a:lnTo>
                <a:lnTo>
                  <a:pt x="164" y="8"/>
                </a:lnTo>
                <a:lnTo>
                  <a:pt x="175" y="5"/>
                </a:lnTo>
                <a:lnTo>
                  <a:pt x="181" y="5"/>
                </a:lnTo>
                <a:lnTo>
                  <a:pt x="185" y="5"/>
                </a:lnTo>
                <a:lnTo>
                  <a:pt x="186" y="4"/>
                </a:lnTo>
                <a:lnTo>
                  <a:pt x="189" y="4"/>
                </a:lnTo>
                <a:lnTo>
                  <a:pt x="195" y="4"/>
                </a:lnTo>
                <a:lnTo>
                  <a:pt x="204" y="2"/>
                </a:lnTo>
                <a:lnTo>
                  <a:pt x="218" y="1"/>
                </a:lnTo>
                <a:lnTo>
                  <a:pt x="220" y="0"/>
                </a:lnTo>
                <a:lnTo>
                  <a:pt x="221" y="6"/>
                </a:lnTo>
                <a:lnTo>
                  <a:pt x="222" y="24"/>
                </a:lnTo>
                <a:lnTo>
                  <a:pt x="225" y="36"/>
                </a:lnTo>
                <a:lnTo>
                  <a:pt x="225" y="41"/>
                </a:lnTo>
                <a:lnTo>
                  <a:pt x="225" y="44"/>
                </a:lnTo>
                <a:lnTo>
                  <a:pt x="227" y="52"/>
                </a:lnTo>
                <a:lnTo>
                  <a:pt x="228" y="55"/>
                </a:lnTo>
                <a:lnTo>
                  <a:pt x="229" y="69"/>
                </a:lnTo>
                <a:lnTo>
                  <a:pt x="231" y="81"/>
                </a:lnTo>
                <a:lnTo>
                  <a:pt x="231" y="84"/>
                </a:lnTo>
                <a:lnTo>
                  <a:pt x="232" y="91"/>
                </a:lnTo>
                <a:lnTo>
                  <a:pt x="232" y="95"/>
                </a:lnTo>
                <a:lnTo>
                  <a:pt x="235" y="109"/>
                </a:lnTo>
                <a:lnTo>
                  <a:pt x="235" y="112"/>
                </a:lnTo>
                <a:lnTo>
                  <a:pt x="236" y="123"/>
                </a:lnTo>
                <a:lnTo>
                  <a:pt x="238" y="128"/>
                </a:lnTo>
              </a:path>
            </a:pathLst>
          </a:custGeom>
          <a:solidFill>
            <a:schemeClr val="bg1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257"/>
          <p:cNvSpPr>
            <a:spLocks/>
          </p:cNvSpPr>
          <p:nvPr/>
        </p:nvSpPr>
        <p:spPr bwMode="auto">
          <a:xfrm>
            <a:off x="5499100" y="2233613"/>
            <a:ext cx="38100" cy="34925"/>
          </a:xfrm>
          <a:custGeom>
            <a:avLst/>
            <a:gdLst>
              <a:gd name="T0" fmla="*/ 0 w 24"/>
              <a:gd name="T1" fmla="*/ 2147483647 h 23"/>
              <a:gd name="T2" fmla="*/ 0 w 24"/>
              <a:gd name="T3" fmla="*/ 0 h 23"/>
              <a:gd name="T4" fmla="*/ 2147483647 w 24"/>
              <a:gd name="T5" fmla="*/ 2147483647 h 23"/>
              <a:gd name="T6" fmla="*/ 2147483647 w 24"/>
              <a:gd name="T7" fmla="*/ 2147483647 h 23"/>
              <a:gd name="T8" fmla="*/ 0 w 2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23"/>
              <a:gd name="T17" fmla="*/ 24 w 2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23">
                <a:moveTo>
                  <a:pt x="0" y="6"/>
                </a:moveTo>
                <a:lnTo>
                  <a:pt x="0" y="0"/>
                </a:lnTo>
                <a:lnTo>
                  <a:pt x="23" y="17"/>
                </a:lnTo>
                <a:lnTo>
                  <a:pt x="13" y="22"/>
                </a:lnTo>
                <a:lnTo>
                  <a:pt x="0" y="6"/>
                </a:lnTo>
              </a:path>
            </a:pathLst>
          </a:custGeom>
          <a:solidFill>
            <a:srgbClr val="427E93">
              <a:alpha val="80000"/>
            </a:srgbClr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0" name="Group 141"/>
          <p:cNvGrpSpPr/>
          <p:nvPr/>
        </p:nvGrpSpPr>
        <p:grpSpPr>
          <a:xfrm>
            <a:off x="4805363" y="1952625"/>
            <a:ext cx="1035050" cy="965200"/>
            <a:chOff x="4576763" y="1812925"/>
            <a:chExt cx="1035050" cy="965200"/>
          </a:xfrm>
          <a:solidFill>
            <a:srgbClr val="D0DFE4"/>
          </a:solidFill>
        </p:grpSpPr>
        <p:grpSp>
          <p:nvGrpSpPr>
            <p:cNvPr id="51" name="Group 140"/>
            <p:cNvGrpSpPr/>
            <p:nvPr/>
          </p:nvGrpSpPr>
          <p:grpSpPr>
            <a:xfrm>
              <a:off x="4576763" y="1882775"/>
              <a:ext cx="1035050" cy="895350"/>
              <a:chOff x="4576763" y="1882775"/>
              <a:chExt cx="1035050" cy="895350"/>
            </a:xfrm>
            <a:grpFill/>
          </p:grpSpPr>
          <p:sp>
            <p:nvSpPr>
              <p:cNvPr id="53" name="Freeform 255"/>
              <p:cNvSpPr>
                <a:spLocks/>
              </p:cNvSpPr>
              <p:nvPr/>
            </p:nvSpPr>
            <p:spPr bwMode="auto">
              <a:xfrm>
                <a:off x="5083175" y="2108200"/>
                <a:ext cx="528638" cy="669925"/>
              </a:xfrm>
              <a:custGeom>
                <a:avLst/>
                <a:gdLst>
                  <a:gd name="T0" fmla="*/ 552814900 w 335"/>
                  <a:gd name="T1" fmla="*/ 344688927 h 455"/>
                  <a:gd name="T2" fmla="*/ 542854417 w 335"/>
                  <a:gd name="T3" fmla="*/ 390212987 h 455"/>
                  <a:gd name="T4" fmla="*/ 495542122 w 335"/>
                  <a:gd name="T5" fmla="*/ 437905745 h 455"/>
                  <a:gd name="T6" fmla="*/ 547834658 w 335"/>
                  <a:gd name="T7" fmla="*/ 505108775 h 455"/>
                  <a:gd name="T8" fmla="*/ 585188048 w 335"/>
                  <a:gd name="T9" fmla="*/ 468255548 h 455"/>
                  <a:gd name="T10" fmla="*/ 595148531 w 335"/>
                  <a:gd name="T11" fmla="*/ 418395473 h 455"/>
                  <a:gd name="T12" fmla="*/ 634990463 w 335"/>
                  <a:gd name="T13" fmla="*/ 390212987 h 455"/>
                  <a:gd name="T14" fmla="*/ 704715423 w 335"/>
                  <a:gd name="T15" fmla="*/ 379373364 h 455"/>
                  <a:gd name="T16" fmla="*/ 774438805 w 335"/>
                  <a:gd name="T17" fmla="*/ 528955154 h 455"/>
                  <a:gd name="T18" fmla="*/ 816772436 w 335"/>
                  <a:gd name="T19" fmla="*/ 622173352 h 455"/>
                  <a:gd name="T20" fmla="*/ 774438805 w 335"/>
                  <a:gd name="T21" fmla="*/ 713222761 h 455"/>
                  <a:gd name="T22" fmla="*/ 749537597 w 335"/>
                  <a:gd name="T23" fmla="*/ 715391550 h 455"/>
                  <a:gd name="T24" fmla="*/ 739577114 w 335"/>
                  <a:gd name="T25" fmla="*/ 789098188 h 455"/>
                  <a:gd name="T26" fmla="*/ 702225302 w 335"/>
                  <a:gd name="T27" fmla="*/ 873644173 h 455"/>
                  <a:gd name="T28" fmla="*/ 659891671 w 335"/>
                  <a:gd name="T29" fmla="*/ 956022840 h 455"/>
                  <a:gd name="T30" fmla="*/ 605109014 w 335"/>
                  <a:gd name="T31" fmla="*/ 964693582 h 455"/>
                  <a:gd name="T32" fmla="*/ 488071760 w 335"/>
                  <a:gd name="T33" fmla="*/ 982036536 h 455"/>
                  <a:gd name="T34" fmla="*/ 413366460 w 335"/>
                  <a:gd name="T35" fmla="*/ 992876067 h 455"/>
                  <a:gd name="T36" fmla="*/ 395935614 w 335"/>
                  <a:gd name="T37" fmla="*/ 982036536 h 455"/>
                  <a:gd name="T38" fmla="*/ 323720534 w 335"/>
                  <a:gd name="T39" fmla="*/ 988539961 h 455"/>
                  <a:gd name="T40" fmla="*/ 301309447 w 335"/>
                  <a:gd name="T41" fmla="*/ 992876067 h 455"/>
                  <a:gd name="T42" fmla="*/ 229094366 w 335"/>
                  <a:gd name="T43" fmla="*/ 997212174 h 455"/>
                  <a:gd name="T44" fmla="*/ 156879236 w 335"/>
                  <a:gd name="T45" fmla="*/ 1008051705 h 455"/>
                  <a:gd name="T46" fmla="*/ 94626192 w 335"/>
                  <a:gd name="T47" fmla="*/ 1012386339 h 455"/>
                  <a:gd name="T48" fmla="*/ 22411093 w 335"/>
                  <a:gd name="T49" fmla="*/ 1023225870 h 455"/>
                  <a:gd name="T50" fmla="*/ 59764501 w 335"/>
                  <a:gd name="T51" fmla="*/ 938679886 h 455"/>
                  <a:gd name="T52" fmla="*/ 99606434 w 335"/>
                  <a:gd name="T53" fmla="*/ 769587732 h 455"/>
                  <a:gd name="T54" fmla="*/ 72215105 w 335"/>
                  <a:gd name="T55" fmla="*/ 680705641 h 455"/>
                  <a:gd name="T56" fmla="*/ 9960486 w 335"/>
                  <a:gd name="T57" fmla="*/ 537627367 h 455"/>
                  <a:gd name="T58" fmla="*/ 4980243 w 335"/>
                  <a:gd name="T59" fmla="*/ 470424338 h 455"/>
                  <a:gd name="T60" fmla="*/ 37351824 w 335"/>
                  <a:gd name="T61" fmla="*/ 375038730 h 455"/>
                  <a:gd name="T62" fmla="*/ 37351824 w 335"/>
                  <a:gd name="T63" fmla="*/ 329513289 h 455"/>
                  <a:gd name="T64" fmla="*/ 57274381 w 335"/>
                  <a:gd name="T65" fmla="*/ 275317108 h 455"/>
                  <a:gd name="T66" fmla="*/ 109566941 w 335"/>
                  <a:gd name="T67" fmla="*/ 210281395 h 455"/>
                  <a:gd name="T68" fmla="*/ 139448391 w 335"/>
                  <a:gd name="T69" fmla="*/ 264477577 h 455"/>
                  <a:gd name="T70" fmla="*/ 156879236 w 335"/>
                  <a:gd name="T71" fmla="*/ 270981001 h 455"/>
                  <a:gd name="T72" fmla="*/ 181782022 w 335"/>
                  <a:gd name="T73" fmla="*/ 201610654 h 455"/>
                  <a:gd name="T74" fmla="*/ 194232626 w 335"/>
                  <a:gd name="T75" fmla="*/ 119231940 h 455"/>
                  <a:gd name="T76" fmla="*/ 234074608 w 335"/>
                  <a:gd name="T77" fmla="*/ 93218221 h 455"/>
                  <a:gd name="T78" fmla="*/ 221624004 w 335"/>
                  <a:gd name="T79" fmla="*/ 34685921 h 455"/>
                  <a:gd name="T80" fmla="*/ 271427997 w 335"/>
                  <a:gd name="T81" fmla="*/ 0 h 455"/>
                  <a:gd name="T82" fmla="*/ 378504769 w 335"/>
                  <a:gd name="T83" fmla="*/ 26013708 h 455"/>
                  <a:gd name="T84" fmla="*/ 488071760 w 335"/>
                  <a:gd name="T85" fmla="*/ 71539160 h 455"/>
                  <a:gd name="T86" fmla="*/ 570245745 w 335"/>
                  <a:gd name="T87" fmla="*/ 145245636 h 455"/>
                  <a:gd name="T88" fmla="*/ 560285262 w 335"/>
                  <a:gd name="T89" fmla="*/ 179931546 h 455"/>
                  <a:gd name="T90" fmla="*/ 577717685 w 335"/>
                  <a:gd name="T91" fmla="*/ 214617502 h 45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35"/>
                  <a:gd name="T139" fmla="*/ 0 h 455"/>
                  <a:gd name="T140" fmla="*/ 335 w 335"/>
                  <a:gd name="T141" fmla="*/ 455 h 45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35" h="455">
                    <a:moveTo>
                      <a:pt x="238" y="121"/>
                    </a:moveTo>
                    <a:lnTo>
                      <a:pt x="228" y="149"/>
                    </a:lnTo>
                    <a:lnTo>
                      <a:pt x="225" y="153"/>
                    </a:lnTo>
                    <a:lnTo>
                      <a:pt x="224" y="161"/>
                    </a:lnTo>
                    <a:lnTo>
                      <a:pt x="225" y="167"/>
                    </a:lnTo>
                    <a:lnTo>
                      <a:pt x="221" y="174"/>
                    </a:lnTo>
                    <a:lnTo>
                      <a:pt x="212" y="183"/>
                    </a:lnTo>
                    <a:lnTo>
                      <a:pt x="203" y="188"/>
                    </a:lnTo>
                    <a:lnTo>
                      <a:pt x="202" y="193"/>
                    </a:lnTo>
                    <a:lnTo>
                      <a:pt x="202" y="211"/>
                    </a:lnTo>
                    <a:lnTo>
                      <a:pt x="209" y="220"/>
                    </a:lnTo>
                    <a:lnTo>
                      <a:pt x="223" y="224"/>
                    </a:lnTo>
                    <a:lnTo>
                      <a:pt x="228" y="221"/>
                    </a:lnTo>
                    <a:lnTo>
                      <a:pt x="236" y="210"/>
                    </a:lnTo>
                    <a:lnTo>
                      <a:pt x="238" y="207"/>
                    </a:lnTo>
                    <a:lnTo>
                      <a:pt x="243" y="193"/>
                    </a:lnTo>
                    <a:lnTo>
                      <a:pt x="248" y="190"/>
                    </a:lnTo>
                    <a:lnTo>
                      <a:pt x="242" y="186"/>
                    </a:lnTo>
                    <a:lnTo>
                      <a:pt x="249" y="183"/>
                    </a:lnTo>
                    <a:lnTo>
                      <a:pt x="252" y="178"/>
                    </a:lnTo>
                    <a:lnTo>
                      <a:pt x="261" y="174"/>
                    </a:lnTo>
                    <a:lnTo>
                      <a:pt x="271" y="164"/>
                    </a:lnTo>
                    <a:lnTo>
                      <a:pt x="275" y="164"/>
                    </a:lnTo>
                    <a:lnTo>
                      <a:pt x="289" y="169"/>
                    </a:lnTo>
                    <a:lnTo>
                      <a:pt x="297" y="182"/>
                    </a:lnTo>
                    <a:lnTo>
                      <a:pt x="306" y="201"/>
                    </a:lnTo>
                    <a:lnTo>
                      <a:pt x="317" y="235"/>
                    </a:lnTo>
                    <a:lnTo>
                      <a:pt x="320" y="247"/>
                    </a:lnTo>
                    <a:lnTo>
                      <a:pt x="322" y="257"/>
                    </a:lnTo>
                    <a:lnTo>
                      <a:pt x="334" y="275"/>
                    </a:lnTo>
                    <a:lnTo>
                      <a:pt x="331" y="314"/>
                    </a:lnTo>
                    <a:lnTo>
                      <a:pt x="318" y="328"/>
                    </a:lnTo>
                    <a:lnTo>
                      <a:pt x="317" y="317"/>
                    </a:lnTo>
                    <a:lnTo>
                      <a:pt x="321" y="311"/>
                    </a:lnTo>
                    <a:lnTo>
                      <a:pt x="313" y="311"/>
                    </a:lnTo>
                    <a:lnTo>
                      <a:pt x="307" y="318"/>
                    </a:lnTo>
                    <a:lnTo>
                      <a:pt x="304" y="332"/>
                    </a:lnTo>
                    <a:lnTo>
                      <a:pt x="306" y="338"/>
                    </a:lnTo>
                    <a:lnTo>
                      <a:pt x="303" y="349"/>
                    </a:lnTo>
                    <a:lnTo>
                      <a:pt x="297" y="352"/>
                    </a:lnTo>
                    <a:lnTo>
                      <a:pt x="289" y="364"/>
                    </a:lnTo>
                    <a:lnTo>
                      <a:pt x="288" y="388"/>
                    </a:lnTo>
                    <a:lnTo>
                      <a:pt x="275" y="406"/>
                    </a:lnTo>
                    <a:lnTo>
                      <a:pt x="274" y="421"/>
                    </a:lnTo>
                    <a:lnTo>
                      <a:pt x="271" y="423"/>
                    </a:lnTo>
                    <a:lnTo>
                      <a:pt x="263" y="424"/>
                    </a:lnTo>
                    <a:lnTo>
                      <a:pt x="259" y="424"/>
                    </a:lnTo>
                    <a:lnTo>
                      <a:pt x="246" y="427"/>
                    </a:lnTo>
                    <a:lnTo>
                      <a:pt x="238" y="428"/>
                    </a:lnTo>
                    <a:lnTo>
                      <a:pt x="213" y="433"/>
                    </a:lnTo>
                    <a:lnTo>
                      <a:pt x="199" y="435"/>
                    </a:lnTo>
                    <a:lnTo>
                      <a:pt x="196" y="435"/>
                    </a:lnTo>
                    <a:lnTo>
                      <a:pt x="189" y="437"/>
                    </a:lnTo>
                    <a:lnTo>
                      <a:pt x="169" y="440"/>
                    </a:lnTo>
                    <a:lnTo>
                      <a:pt x="164" y="441"/>
                    </a:lnTo>
                    <a:lnTo>
                      <a:pt x="163" y="434"/>
                    </a:lnTo>
                    <a:lnTo>
                      <a:pt x="162" y="435"/>
                    </a:lnTo>
                    <a:lnTo>
                      <a:pt x="148" y="437"/>
                    </a:lnTo>
                    <a:lnTo>
                      <a:pt x="138" y="438"/>
                    </a:lnTo>
                    <a:lnTo>
                      <a:pt x="133" y="438"/>
                    </a:lnTo>
                    <a:lnTo>
                      <a:pt x="130" y="438"/>
                    </a:lnTo>
                    <a:lnTo>
                      <a:pt x="128" y="440"/>
                    </a:lnTo>
                    <a:lnTo>
                      <a:pt x="124" y="440"/>
                    </a:lnTo>
                    <a:lnTo>
                      <a:pt x="119" y="440"/>
                    </a:lnTo>
                    <a:lnTo>
                      <a:pt x="108" y="442"/>
                    </a:lnTo>
                    <a:lnTo>
                      <a:pt x="95" y="442"/>
                    </a:lnTo>
                    <a:lnTo>
                      <a:pt x="88" y="444"/>
                    </a:lnTo>
                    <a:lnTo>
                      <a:pt x="69" y="447"/>
                    </a:lnTo>
                    <a:lnTo>
                      <a:pt x="63" y="447"/>
                    </a:lnTo>
                    <a:lnTo>
                      <a:pt x="49" y="448"/>
                    </a:lnTo>
                    <a:lnTo>
                      <a:pt x="48" y="449"/>
                    </a:lnTo>
                    <a:lnTo>
                      <a:pt x="38" y="449"/>
                    </a:lnTo>
                    <a:lnTo>
                      <a:pt x="26" y="452"/>
                    </a:lnTo>
                    <a:lnTo>
                      <a:pt x="19" y="452"/>
                    </a:lnTo>
                    <a:lnTo>
                      <a:pt x="9" y="454"/>
                    </a:lnTo>
                    <a:lnTo>
                      <a:pt x="2" y="454"/>
                    </a:lnTo>
                    <a:lnTo>
                      <a:pt x="13" y="442"/>
                    </a:lnTo>
                    <a:lnTo>
                      <a:pt x="24" y="416"/>
                    </a:lnTo>
                    <a:lnTo>
                      <a:pt x="33" y="396"/>
                    </a:lnTo>
                    <a:lnTo>
                      <a:pt x="37" y="377"/>
                    </a:lnTo>
                    <a:lnTo>
                      <a:pt x="40" y="341"/>
                    </a:lnTo>
                    <a:lnTo>
                      <a:pt x="38" y="339"/>
                    </a:lnTo>
                    <a:lnTo>
                      <a:pt x="34" y="314"/>
                    </a:lnTo>
                    <a:lnTo>
                      <a:pt x="29" y="302"/>
                    </a:lnTo>
                    <a:lnTo>
                      <a:pt x="11" y="267"/>
                    </a:lnTo>
                    <a:lnTo>
                      <a:pt x="11" y="265"/>
                    </a:lnTo>
                    <a:lnTo>
                      <a:pt x="4" y="239"/>
                    </a:lnTo>
                    <a:lnTo>
                      <a:pt x="6" y="238"/>
                    </a:lnTo>
                    <a:lnTo>
                      <a:pt x="8" y="228"/>
                    </a:lnTo>
                    <a:lnTo>
                      <a:pt x="2" y="208"/>
                    </a:lnTo>
                    <a:lnTo>
                      <a:pt x="0" y="204"/>
                    </a:lnTo>
                    <a:lnTo>
                      <a:pt x="6" y="188"/>
                    </a:lnTo>
                    <a:lnTo>
                      <a:pt x="15" y="167"/>
                    </a:lnTo>
                    <a:lnTo>
                      <a:pt x="15" y="158"/>
                    </a:lnTo>
                    <a:lnTo>
                      <a:pt x="15" y="150"/>
                    </a:lnTo>
                    <a:lnTo>
                      <a:pt x="15" y="146"/>
                    </a:lnTo>
                    <a:lnTo>
                      <a:pt x="11" y="133"/>
                    </a:lnTo>
                    <a:lnTo>
                      <a:pt x="23" y="123"/>
                    </a:lnTo>
                    <a:lnTo>
                      <a:pt x="23" y="121"/>
                    </a:lnTo>
                    <a:lnTo>
                      <a:pt x="23" y="107"/>
                    </a:lnTo>
                    <a:lnTo>
                      <a:pt x="29" y="107"/>
                    </a:lnTo>
                    <a:lnTo>
                      <a:pt x="44" y="94"/>
                    </a:lnTo>
                    <a:lnTo>
                      <a:pt x="59" y="76"/>
                    </a:lnTo>
                    <a:lnTo>
                      <a:pt x="54" y="93"/>
                    </a:lnTo>
                    <a:lnTo>
                      <a:pt x="56" y="116"/>
                    </a:lnTo>
                    <a:lnTo>
                      <a:pt x="63" y="94"/>
                    </a:lnTo>
                    <a:lnTo>
                      <a:pt x="66" y="107"/>
                    </a:lnTo>
                    <a:lnTo>
                      <a:pt x="63" y="119"/>
                    </a:lnTo>
                    <a:lnTo>
                      <a:pt x="66" y="119"/>
                    </a:lnTo>
                    <a:lnTo>
                      <a:pt x="70" y="105"/>
                    </a:lnTo>
                    <a:lnTo>
                      <a:pt x="73" y="90"/>
                    </a:lnTo>
                    <a:lnTo>
                      <a:pt x="70" y="68"/>
                    </a:lnTo>
                    <a:lnTo>
                      <a:pt x="70" y="64"/>
                    </a:lnTo>
                    <a:lnTo>
                      <a:pt x="78" y="52"/>
                    </a:lnTo>
                    <a:lnTo>
                      <a:pt x="90" y="48"/>
                    </a:lnTo>
                    <a:lnTo>
                      <a:pt x="97" y="47"/>
                    </a:lnTo>
                    <a:lnTo>
                      <a:pt x="97" y="40"/>
                    </a:lnTo>
                    <a:lnTo>
                      <a:pt x="88" y="33"/>
                    </a:lnTo>
                    <a:lnTo>
                      <a:pt x="88" y="19"/>
                    </a:lnTo>
                    <a:lnTo>
                      <a:pt x="92" y="16"/>
                    </a:lnTo>
                    <a:lnTo>
                      <a:pt x="92" y="5"/>
                    </a:lnTo>
                    <a:lnTo>
                      <a:pt x="108" y="4"/>
                    </a:lnTo>
                    <a:lnTo>
                      <a:pt x="112" y="0"/>
                    </a:lnTo>
                    <a:lnTo>
                      <a:pt x="116" y="2"/>
                    </a:lnTo>
                    <a:lnTo>
                      <a:pt x="131" y="9"/>
                    </a:lnTo>
                    <a:lnTo>
                      <a:pt x="155" y="12"/>
                    </a:lnTo>
                    <a:lnTo>
                      <a:pt x="163" y="23"/>
                    </a:lnTo>
                    <a:lnTo>
                      <a:pt x="181" y="26"/>
                    </a:lnTo>
                    <a:lnTo>
                      <a:pt x="199" y="33"/>
                    </a:lnTo>
                    <a:lnTo>
                      <a:pt x="212" y="33"/>
                    </a:lnTo>
                    <a:lnTo>
                      <a:pt x="221" y="48"/>
                    </a:lnTo>
                    <a:lnTo>
                      <a:pt x="232" y="64"/>
                    </a:lnTo>
                    <a:lnTo>
                      <a:pt x="224" y="62"/>
                    </a:lnTo>
                    <a:lnTo>
                      <a:pt x="221" y="71"/>
                    </a:lnTo>
                    <a:lnTo>
                      <a:pt x="228" y="80"/>
                    </a:lnTo>
                    <a:lnTo>
                      <a:pt x="232" y="82"/>
                    </a:lnTo>
                    <a:lnTo>
                      <a:pt x="232" y="84"/>
                    </a:lnTo>
                    <a:lnTo>
                      <a:pt x="235" y="96"/>
                    </a:lnTo>
                    <a:lnTo>
                      <a:pt x="238" y="121"/>
                    </a:lnTo>
                  </a:path>
                </a:pathLst>
              </a:custGeom>
              <a:solidFill>
                <a:srgbClr val="6898A9"/>
              </a:solidFill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56"/>
              <p:cNvSpPr>
                <a:spLocks/>
              </p:cNvSpPr>
              <p:nvPr/>
            </p:nvSpPr>
            <p:spPr bwMode="auto">
              <a:xfrm>
                <a:off x="4576763" y="1882775"/>
                <a:ext cx="830262" cy="374650"/>
              </a:xfrm>
              <a:custGeom>
                <a:avLst/>
                <a:gdLst>
                  <a:gd name="T0" fmla="*/ 720284567 w 525"/>
                  <a:gd name="T1" fmla="*/ 400315088 h 254"/>
                  <a:gd name="T2" fmla="*/ 682769394 w 525"/>
                  <a:gd name="T3" fmla="*/ 402490713 h 254"/>
                  <a:gd name="T4" fmla="*/ 647756076 w 525"/>
                  <a:gd name="T5" fmla="*/ 387261341 h 254"/>
                  <a:gd name="T6" fmla="*/ 572725729 w 525"/>
                  <a:gd name="T7" fmla="*/ 539555055 h 254"/>
                  <a:gd name="T8" fmla="*/ 557720925 w 525"/>
                  <a:gd name="T9" fmla="*/ 576540671 h 254"/>
                  <a:gd name="T10" fmla="*/ 492694835 w 525"/>
                  <a:gd name="T11" fmla="*/ 424246957 h 254"/>
                  <a:gd name="T12" fmla="*/ 465183919 w 525"/>
                  <a:gd name="T13" fmla="*/ 415544460 h 254"/>
                  <a:gd name="T14" fmla="*/ 450177533 w 525"/>
                  <a:gd name="T15" fmla="*/ 415544460 h 254"/>
                  <a:gd name="T16" fmla="*/ 445175405 w 525"/>
                  <a:gd name="T17" fmla="*/ 393788215 h 254"/>
                  <a:gd name="T18" fmla="*/ 410161988 w 525"/>
                  <a:gd name="T19" fmla="*/ 376383127 h 254"/>
                  <a:gd name="T20" fmla="*/ 340133770 w 525"/>
                  <a:gd name="T21" fmla="*/ 376383127 h 254"/>
                  <a:gd name="T22" fmla="*/ 322627110 w 525"/>
                  <a:gd name="T23" fmla="*/ 369856253 h 254"/>
                  <a:gd name="T24" fmla="*/ 285111937 w 525"/>
                  <a:gd name="T25" fmla="*/ 358978131 h 254"/>
                  <a:gd name="T26" fmla="*/ 257601021 w 525"/>
                  <a:gd name="T27" fmla="*/ 341573135 h 254"/>
                  <a:gd name="T28" fmla="*/ 95037304 w 525"/>
                  <a:gd name="T29" fmla="*/ 315465641 h 254"/>
                  <a:gd name="T30" fmla="*/ 37515186 w 525"/>
                  <a:gd name="T31" fmla="*/ 271953152 h 254"/>
                  <a:gd name="T32" fmla="*/ 30011202 w 525"/>
                  <a:gd name="T33" fmla="*/ 241494409 h 254"/>
                  <a:gd name="T34" fmla="*/ 92537031 w 525"/>
                  <a:gd name="T35" fmla="*/ 197981920 h 254"/>
                  <a:gd name="T36" fmla="*/ 137554631 w 525"/>
                  <a:gd name="T37" fmla="*/ 184928127 h 254"/>
                  <a:gd name="T38" fmla="*/ 265105004 w 525"/>
                  <a:gd name="T39" fmla="*/ 124010641 h 254"/>
                  <a:gd name="T40" fmla="*/ 317624982 w 525"/>
                  <a:gd name="T41" fmla="*/ 65268757 h 254"/>
                  <a:gd name="T42" fmla="*/ 345135898 w 525"/>
                  <a:gd name="T43" fmla="*/ 28283130 h 254"/>
                  <a:gd name="T44" fmla="*/ 417664489 w 525"/>
                  <a:gd name="T45" fmla="*/ 0 h 254"/>
                  <a:gd name="T46" fmla="*/ 467684193 w 525"/>
                  <a:gd name="T47" fmla="*/ 8702501 h 254"/>
                  <a:gd name="T48" fmla="*/ 382651071 w 525"/>
                  <a:gd name="T49" fmla="*/ 67444382 h 254"/>
                  <a:gd name="T50" fmla="*/ 360142284 w 525"/>
                  <a:gd name="T51" fmla="*/ 104430021 h 254"/>
                  <a:gd name="T52" fmla="*/ 347637753 w 525"/>
                  <a:gd name="T53" fmla="*/ 139240013 h 254"/>
                  <a:gd name="T54" fmla="*/ 422666617 w 525"/>
                  <a:gd name="T55" fmla="*/ 139240013 h 254"/>
                  <a:gd name="T56" fmla="*/ 512701768 w 525"/>
                  <a:gd name="T57" fmla="*/ 169698755 h 254"/>
                  <a:gd name="T58" fmla="*/ 607740629 w 525"/>
                  <a:gd name="T59" fmla="*/ 226265038 h 254"/>
                  <a:gd name="T60" fmla="*/ 690273378 w 525"/>
                  <a:gd name="T61" fmla="*/ 213211291 h 254"/>
                  <a:gd name="T62" fmla="*/ 697775780 w 525"/>
                  <a:gd name="T63" fmla="*/ 213211291 h 254"/>
                  <a:gd name="T64" fmla="*/ 790312786 w 525"/>
                  <a:gd name="T65" fmla="*/ 163171882 h 254"/>
                  <a:gd name="T66" fmla="*/ 855337491 w 525"/>
                  <a:gd name="T67" fmla="*/ 154469384 h 254"/>
                  <a:gd name="T68" fmla="*/ 947874497 w 525"/>
                  <a:gd name="T69" fmla="*/ 124010641 h 254"/>
                  <a:gd name="T70" fmla="*/ 985389671 w 525"/>
                  <a:gd name="T71" fmla="*/ 178401253 h 254"/>
                  <a:gd name="T72" fmla="*/ 1045413632 w 525"/>
                  <a:gd name="T73" fmla="*/ 180576878 h 254"/>
                  <a:gd name="T74" fmla="*/ 1080426950 w 525"/>
                  <a:gd name="T75" fmla="*/ 189279376 h 254"/>
                  <a:gd name="T76" fmla="*/ 1132946928 w 525"/>
                  <a:gd name="T77" fmla="*/ 163171882 h 254"/>
                  <a:gd name="T78" fmla="*/ 1155455715 w 525"/>
                  <a:gd name="T79" fmla="*/ 154469384 h 254"/>
                  <a:gd name="T80" fmla="*/ 1160457844 w 525"/>
                  <a:gd name="T81" fmla="*/ 189279376 h 254"/>
                  <a:gd name="T82" fmla="*/ 1192970889 w 525"/>
                  <a:gd name="T83" fmla="*/ 245845658 h 254"/>
                  <a:gd name="T84" fmla="*/ 1215479676 w 525"/>
                  <a:gd name="T85" fmla="*/ 263250654 h 254"/>
                  <a:gd name="T86" fmla="*/ 1242990593 w 525"/>
                  <a:gd name="T87" fmla="*/ 254548156 h 254"/>
                  <a:gd name="T88" fmla="*/ 1295512152 w 525"/>
                  <a:gd name="T89" fmla="*/ 269777527 h 254"/>
                  <a:gd name="T90" fmla="*/ 1245492448 w 525"/>
                  <a:gd name="T91" fmla="*/ 289358148 h 254"/>
                  <a:gd name="T92" fmla="*/ 1200474872 w 525"/>
                  <a:gd name="T93" fmla="*/ 289358148 h 254"/>
                  <a:gd name="T94" fmla="*/ 1132946928 w 525"/>
                  <a:gd name="T95" fmla="*/ 302411895 h 254"/>
                  <a:gd name="T96" fmla="*/ 1070422693 w 525"/>
                  <a:gd name="T97" fmla="*/ 293709397 h 254"/>
                  <a:gd name="T98" fmla="*/ 1010398732 w 525"/>
                  <a:gd name="T99" fmla="*/ 300236270 h 254"/>
                  <a:gd name="T100" fmla="*/ 920363581 w 525"/>
                  <a:gd name="T101" fmla="*/ 289358148 h 254"/>
                  <a:gd name="T102" fmla="*/ 880348134 w 525"/>
                  <a:gd name="T103" fmla="*/ 324168139 h 254"/>
                  <a:gd name="T104" fmla="*/ 845334816 w 525"/>
                  <a:gd name="T105" fmla="*/ 335046262 h 254"/>
                  <a:gd name="T106" fmla="*/ 785310657 w 525"/>
                  <a:gd name="T107" fmla="*/ 339397511 h 2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5"/>
                  <a:gd name="T163" fmla="*/ 0 h 254"/>
                  <a:gd name="T164" fmla="*/ 525 w 525"/>
                  <a:gd name="T165" fmla="*/ 254 h 25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5" h="254">
                    <a:moveTo>
                      <a:pt x="305" y="172"/>
                    </a:moveTo>
                    <a:lnTo>
                      <a:pt x="291" y="175"/>
                    </a:lnTo>
                    <a:lnTo>
                      <a:pt x="282" y="162"/>
                    </a:lnTo>
                    <a:lnTo>
                      <a:pt x="276" y="176"/>
                    </a:lnTo>
                    <a:lnTo>
                      <a:pt x="265" y="176"/>
                    </a:lnTo>
                    <a:lnTo>
                      <a:pt x="262" y="169"/>
                    </a:lnTo>
                    <a:lnTo>
                      <a:pt x="246" y="201"/>
                    </a:lnTo>
                    <a:lnTo>
                      <a:pt x="232" y="236"/>
                    </a:lnTo>
                    <a:lnTo>
                      <a:pt x="225" y="250"/>
                    </a:lnTo>
                    <a:lnTo>
                      <a:pt x="226" y="253"/>
                    </a:lnTo>
                    <a:lnTo>
                      <a:pt x="219" y="250"/>
                    </a:lnTo>
                    <a:lnTo>
                      <a:pt x="200" y="186"/>
                    </a:lnTo>
                    <a:lnTo>
                      <a:pt x="197" y="184"/>
                    </a:lnTo>
                    <a:lnTo>
                      <a:pt x="189" y="182"/>
                    </a:lnTo>
                    <a:lnTo>
                      <a:pt x="189" y="180"/>
                    </a:lnTo>
                    <a:lnTo>
                      <a:pt x="183" y="182"/>
                    </a:lnTo>
                    <a:lnTo>
                      <a:pt x="179" y="179"/>
                    </a:lnTo>
                    <a:lnTo>
                      <a:pt x="181" y="172"/>
                    </a:lnTo>
                    <a:lnTo>
                      <a:pt x="178" y="168"/>
                    </a:lnTo>
                    <a:lnTo>
                      <a:pt x="167" y="164"/>
                    </a:lnTo>
                    <a:lnTo>
                      <a:pt x="147" y="162"/>
                    </a:lnTo>
                    <a:lnTo>
                      <a:pt x="139" y="164"/>
                    </a:lnTo>
                    <a:lnTo>
                      <a:pt x="134" y="161"/>
                    </a:lnTo>
                    <a:lnTo>
                      <a:pt x="129" y="161"/>
                    </a:lnTo>
                    <a:lnTo>
                      <a:pt x="121" y="161"/>
                    </a:lnTo>
                    <a:lnTo>
                      <a:pt x="114" y="157"/>
                    </a:lnTo>
                    <a:lnTo>
                      <a:pt x="110" y="155"/>
                    </a:lnTo>
                    <a:lnTo>
                      <a:pt x="103" y="151"/>
                    </a:lnTo>
                    <a:lnTo>
                      <a:pt x="44" y="140"/>
                    </a:lnTo>
                    <a:lnTo>
                      <a:pt x="38" y="139"/>
                    </a:lnTo>
                    <a:lnTo>
                      <a:pt x="23" y="133"/>
                    </a:lnTo>
                    <a:lnTo>
                      <a:pt x="15" y="119"/>
                    </a:lnTo>
                    <a:lnTo>
                      <a:pt x="0" y="112"/>
                    </a:lnTo>
                    <a:lnTo>
                      <a:pt x="12" y="105"/>
                    </a:lnTo>
                    <a:lnTo>
                      <a:pt x="29" y="97"/>
                    </a:lnTo>
                    <a:lnTo>
                      <a:pt x="37" y="88"/>
                    </a:lnTo>
                    <a:lnTo>
                      <a:pt x="47" y="82"/>
                    </a:lnTo>
                    <a:lnTo>
                      <a:pt x="55" y="82"/>
                    </a:lnTo>
                    <a:lnTo>
                      <a:pt x="84" y="70"/>
                    </a:lnTo>
                    <a:lnTo>
                      <a:pt x="106" y="54"/>
                    </a:lnTo>
                    <a:lnTo>
                      <a:pt x="110" y="45"/>
                    </a:lnTo>
                    <a:lnTo>
                      <a:pt x="127" y="30"/>
                    </a:lnTo>
                    <a:lnTo>
                      <a:pt x="134" y="25"/>
                    </a:lnTo>
                    <a:lnTo>
                      <a:pt x="141" y="13"/>
                    </a:lnTo>
                    <a:lnTo>
                      <a:pt x="161" y="2"/>
                    </a:lnTo>
                    <a:lnTo>
                      <a:pt x="170" y="0"/>
                    </a:lnTo>
                    <a:lnTo>
                      <a:pt x="189" y="1"/>
                    </a:lnTo>
                    <a:lnTo>
                      <a:pt x="190" y="4"/>
                    </a:lnTo>
                    <a:lnTo>
                      <a:pt x="172" y="18"/>
                    </a:lnTo>
                    <a:lnTo>
                      <a:pt x="156" y="31"/>
                    </a:lnTo>
                    <a:lnTo>
                      <a:pt x="154" y="37"/>
                    </a:lnTo>
                    <a:lnTo>
                      <a:pt x="147" y="45"/>
                    </a:lnTo>
                    <a:lnTo>
                      <a:pt x="147" y="52"/>
                    </a:lnTo>
                    <a:lnTo>
                      <a:pt x="142" y="61"/>
                    </a:lnTo>
                    <a:lnTo>
                      <a:pt x="157" y="61"/>
                    </a:lnTo>
                    <a:lnTo>
                      <a:pt x="172" y="61"/>
                    </a:lnTo>
                    <a:lnTo>
                      <a:pt x="196" y="63"/>
                    </a:lnTo>
                    <a:lnTo>
                      <a:pt x="208" y="75"/>
                    </a:lnTo>
                    <a:lnTo>
                      <a:pt x="229" y="100"/>
                    </a:lnTo>
                    <a:lnTo>
                      <a:pt x="246" y="98"/>
                    </a:lnTo>
                    <a:lnTo>
                      <a:pt x="273" y="97"/>
                    </a:lnTo>
                    <a:lnTo>
                      <a:pt x="279" y="94"/>
                    </a:lnTo>
                    <a:lnTo>
                      <a:pt x="276" y="90"/>
                    </a:lnTo>
                    <a:lnTo>
                      <a:pt x="282" y="94"/>
                    </a:lnTo>
                    <a:lnTo>
                      <a:pt x="290" y="93"/>
                    </a:lnTo>
                    <a:lnTo>
                      <a:pt x="319" y="72"/>
                    </a:lnTo>
                    <a:lnTo>
                      <a:pt x="337" y="66"/>
                    </a:lnTo>
                    <a:lnTo>
                      <a:pt x="345" y="68"/>
                    </a:lnTo>
                    <a:lnTo>
                      <a:pt x="365" y="65"/>
                    </a:lnTo>
                    <a:lnTo>
                      <a:pt x="382" y="54"/>
                    </a:lnTo>
                    <a:lnTo>
                      <a:pt x="400" y="50"/>
                    </a:lnTo>
                    <a:lnTo>
                      <a:pt x="400" y="79"/>
                    </a:lnTo>
                    <a:lnTo>
                      <a:pt x="405" y="82"/>
                    </a:lnTo>
                    <a:lnTo>
                      <a:pt x="424" y="80"/>
                    </a:lnTo>
                    <a:lnTo>
                      <a:pt x="432" y="77"/>
                    </a:lnTo>
                    <a:lnTo>
                      <a:pt x="438" y="84"/>
                    </a:lnTo>
                    <a:lnTo>
                      <a:pt x="447" y="73"/>
                    </a:lnTo>
                    <a:lnTo>
                      <a:pt x="459" y="72"/>
                    </a:lnTo>
                    <a:lnTo>
                      <a:pt x="463" y="66"/>
                    </a:lnTo>
                    <a:lnTo>
                      <a:pt x="468" y="68"/>
                    </a:lnTo>
                    <a:lnTo>
                      <a:pt x="470" y="70"/>
                    </a:lnTo>
                    <a:lnTo>
                      <a:pt x="470" y="84"/>
                    </a:lnTo>
                    <a:lnTo>
                      <a:pt x="476" y="104"/>
                    </a:lnTo>
                    <a:lnTo>
                      <a:pt x="483" y="107"/>
                    </a:lnTo>
                    <a:lnTo>
                      <a:pt x="488" y="115"/>
                    </a:lnTo>
                    <a:lnTo>
                      <a:pt x="492" y="115"/>
                    </a:lnTo>
                    <a:lnTo>
                      <a:pt x="497" y="108"/>
                    </a:lnTo>
                    <a:lnTo>
                      <a:pt x="503" y="111"/>
                    </a:lnTo>
                    <a:lnTo>
                      <a:pt x="511" y="108"/>
                    </a:lnTo>
                    <a:lnTo>
                      <a:pt x="524" y="118"/>
                    </a:lnTo>
                    <a:lnTo>
                      <a:pt x="514" y="126"/>
                    </a:lnTo>
                    <a:lnTo>
                      <a:pt x="504" y="127"/>
                    </a:lnTo>
                    <a:lnTo>
                      <a:pt x="494" y="125"/>
                    </a:lnTo>
                    <a:lnTo>
                      <a:pt x="486" y="127"/>
                    </a:lnTo>
                    <a:lnTo>
                      <a:pt x="478" y="125"/>
                    </a:lnTo>
                    <a:lnTo>
                      <a:pt x="459" y="133"/>
                    </a:lnTo>
                    <a:lnTo>
                      <a:pt x="438" y="125"/>
                    </a:lnTo>
                    <a:lnTo>
                      <a:pt x="434" y="129"/>
                    </a:lnTo>
                    <a:lnTo>
                      <a:pt x="432" y="148"/>
                    </a:lnTo>
                    <a:lnTo>
                      <a:pt x="410" y="132"/>
                    </a:lnTo>
                    <a:lnTo>
                      <a:pt x="400" y="129"/>
                    </a:lnTo>
                    <a:lnTo>
                      <a:pt x="371" y="127"/>
                    </a:lnTo>
                    <a:lnTo>
                      <a:pt x="365" y="139"/>
                    </a:lnTo>
                    <a:lnTo>
                      <a:pt x="355" y="143"/>
                    </a:lnTo>
                    <a:lnTo>
                      <a:pt x="347" y="144"/>
                    </a:lnTo>
                    <a:lnTo>
                      <a:pt x="341" y="148"/>
                    </a:lnTo>
                    <a:lnTo>
                      <a:pt x="327" y="145"/>
                    </a:lnTo>
                    <a:lnTo>
                      <a:pt x="317" y="150"/>
                    </a:lnTo>
                    <a:lnTo>
                      <a:pt x="305" y="172"/>
                    </a:lnTo>
                  </a:path>
                </a:pathLst>
              </a:custGeom>
              <a:solidFill>
                <a:srgbClr val="6898A9"/>
              </a:solidFill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Freeform 258"/>
            <p:cNvSpPr>
              <a:spLocks/>
            </p:cNvSpPr>
            <p:nvPr/>
          </p:nvSpPr>
          <p:spPr bwMode="auto">
            <a:xfrm>
              <a:off x="4718050" y="1812925"/>
              <a:ext cx="36513" cy="33338"/>
            </a:xfrm>
            <a:custGeom>
              <a:avLst/>
              <a:gdLst>
                <a:gd name="T0" fmla="*/ 0 w 23"/>
                <a:gd name="T1" fmla="*/ 14706407 h 23"/>
                <a:gd name="T2" fmla="*/ 55444203 w 23"/>
                <a:gd name="T3" fmla="*/ 0 h 23"/>
                <a:gd name="T4" fmla="*/ 47884415 w 23"/>
                <a:gd name="T5" fmla="*/ 14706407 h 23"/>
                <a:gd name="T6" fmla="*/ 32763275 w 23"/>
                <a:gd name="T7" fmla="*/ 46222408 h 23"/>
                <a:gd name="T8" fmla="*/ 0 w 23"/>
                <a:gd name="T9" fmla="*/ 1470640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0" y="7"/>
                  </a:moveTo>
                  <a:lnTo>
                    <a:pt x="22" y="0"/>
                  </a:lnTo>
                  <a:lnTo>
                    <a:pt x="19" y="7"/>
                  </a:lnTo>
                  <a:lnTo>
                    <a:pt x="13" y="22"/>
                  </a:lnTo>
                  <a:lnTo>
                    <a:pt x="0" y="7"/>
                  </a:lnTo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Freeform 259"/>
          <p:cNvSpPr>
            <a:spLocks/>
          </p:cNvSpPr>
          <p:nvPr/>
        </p:nvSpPr>
        <p:spPr bwMode="auto">
          <a:xfrm>
            <a:off x="5572125" y="2773363"/>
            <a:ext cx="569913" cy="609600"/>
          </a:xfrm>
          <a:custGeom>
            <a:avLst/>
            <a:gdLst>
              <a:gd name="T0" fmla="*/ 2147483647 w 361"/>
              <a:gd name="T1" fmla="*/ 2147483647 h 413"/>
              <a:gd name="T2" fmla="*/ 2147483647 w 361"/>
              <a:gd name="T3" fmla="*/ 2147483647 h 413"/>
              <a:gd name="T4" fmla="*/ 2147483647 w 361"/>
              <a:gd name="T5" fmla="*/ 2147483647 h 413"/>
              <a:gd name="T6" fmla="*/ 2147483647 w 361"/>
              <a:gd name="T7" fmla="*/ 2147483647 h 413"/>
              <a:gd name="T8" fmla="*/ 2147483647 w 361"/>
              <a:gd name="T9" fmla="*/ 2147483647 h 413"/>
              <a:gd name="T10" fmla="*/ 2147483647 w 361"/>
              <a:gd name="T11" fmla="*/ 2147483647 h 413"/>
              <a:gd name="T12" fmla="*/ 2147483647 w 361"/>
              <a:gd name="T13" fmla="*/ 2147483647 h 413"/>
              <a:gd name="T14" fmla="*/ 2147483647 w 361"/>
              <a:gd name="T15" fmla="*/ 2147483647 h 413"/>
              <a:gd name="T16" fmla="*/ 2147483647 w 361"/>
              <a:gd name="T17" fmla="*/ 2147483647 h 413"/>
              <a:gd name="T18" fmla="*/ 2147483647 w 361"/>
              <a:gd name="T19" fmla="*/ 2147483647 h 413"/>
              <a:gd name="T20" fmla="*/ 2147483647 w 361"/>
              <a:gd name="T21" fmla="*/ 2147483647 h 413"/>
              <a:gd name="T22" fmla="*/ 2147483647 w 361"/>
              <a:gd name="T23" fmla="*/ 2147483647 h 413"/>
              <a:gd name="T24" fmla="*/ 2147483647 w 361"/>
              <a:gd name="T25" fmla="*/ 2147483647 h 413"/>
              <a:gd name="T26" fmla="*/ 2147483647 w 361"/>
              <a:gd name="T27" fmla="*/ 2147483647 h 413"/>
              <a:gd name="T28" fmla="*/ 2147483647 w 361"/>
              <a:gd name="T29" fmla="*/ 2147483647 h 413"/>
              <a:gd name="T30" fmla="*/ 2147483647 w 361"/>
              <a:gd name="T31" fmla="*/ 2147483647 h 413"/>
              <a:gd name="T32" fmla="*/ 2147483647 w 361"/>
              <a:gd name="T33" fmla="*/ 2147483647 h 413"/>
              <a:gd name="T34" fmla="*/ 2147483647 w 361"/>
              <a:gd name="T35" fmla="*/ 2147483647 h 413"/>
              <a:gd name="T36" fmla="*/ 0 w 361"/>
              <a:gd name="T37" fmla="*/ 2147483647 h 413"/>
              <a:gd name="T38" fmla="*/ 2147483647 w 361"/>
              <a:gd name="T39" fmla="*/ 2147483647 h 413"/>
              <a:gd name="T40" fmla="*/ 2147483647 w 361"/>
              <a:gd name="T41" fmla="*/ 2147483647 h 413"/>
              <a:gd name="T42" fmla="*/ 2147483647 w 361"/>
              <a:gd name="T43" fmla="*/ 2147483647 h 413"/>
              <a:gd name="T44" fmla="*/ 2147483647 w 361"/>
              <a:gd name="T45" fmla="*/ 2147483647 h 413"/>
              <a:gd name="T46" fmla="*/ 2147483647 w 361"/>
              <a:gd name="T47" fmla="*/ 2147483647 h 413"/>
              <a:gd name="T48" fmla="*/ 2147483647 w 361"/>
              <a:gd name="T49" fmla="*/ 2147483647 h 413"/>
              <a:gd name="T50" fmla="*/ 2147483647 w 361"/>
              <a:gd name="T51" fmla="*/ 2147483647 h 413"/>
              <a:gd name="T52" fmla="*/ 2147483647 w 361"/>
              <a:gd name="T53" fmla="*/ 2147483647 h 413"/>
              <a:gd name="T54" fmla="*/ 2147483647 w 361"/>
              <a:gd name="T55" fmla="*/ 2147483647 h 413"/>
              <a:gd name="T56" fmla="*/ 2147483647 w 361"/>
              <a:gd name="T57" fmla="*/ 0 h 413"/>
              <a:gd name="T58" fmla="*/ 2147483647 w 361"/>
              <a:gd name="T59" fmla="*/ 2147483647 h 413"/>
              <a:gd name="T60" fmla="*/ 2147483647 w 361"/>
              <a:gd name="T61" fmla="*/ 2147483647 h 413"/>
              <a:gd name="T62" fmla="*/ 2147483647 w 361"/>
              <a:gd name="T63" fmla="*/ 2147483647 h 413"/>
              <a:gd name="T64" fmla="*/ 2147483647 w 361"/>
              <a:gd name="T65" fmla="*/ 2147483647 h 413"/>
              <a:gd name="T66" fmla="*/ 2147483647 w 361"/>
              <a:gd name="T67" fmla="*/ 2147483647 h 413"/>
              <a:gd name="T68" fmla="*/ 2147483647 w 361"/>
              <a:gd name="T69" fmla="*/ 2147483647 h 413"/>
              <a:gd name="T70" fmla="*/ 2147483647 w 361"/>
              <a:gd name="T71" fmla="*/ 2147483647 h 413"/>
              <a:gd name="T72" fmla="*/ 2147483647 w 361"/>
              <a:gd name="T73" fmla="*/ 2147483647 h 413"/>
              <a:gd name="T74" fmla="*/ 2147483647 w 361"/>
              <a:gd name="T75" fmla="*/ 2147483647 h 413"/>
              <a:gd name="T76" fmla="*/ 2147483647 w 361"/>
              <a:gd name="T77" fmla="*/ 2147483647 h 413"/>
              <a:gd name="T78" fmla="*/ 2147483647 w 361"/>
              <a:gd name="T79" fmla="*/ 2147483647 h 413"/>
              <a:gd name="T80" fmla="*/ 2147483647 w 361"/>
              <a:gd name="T81" fmla="*/ 2147483647 h 413"/>
              <a:gd name="T82" fmla="*/ 2147483647 w 361"/>
              <a:gd name="T83" fmla="*/ 2147483647 h 413"/>
              <a:gd name="T84" fmla="*/ 2147483647 w 361"/>
              <a:gd name="T85" fmla="*/ 2147483647 h 413"/>
              <a:gd name="T86" fmla="*/ 2147483647 w 361"/>
              <a:gd name="T87" fmla="*/ 2147483647 h 413"/>
              <a:gd name="T88" fmla="*/ 2147483647 w 361"/>
              <a:gd name="T89" fmla="*/ 2147483647 h 413"/>
              <a:gd name="T90" fmla="*/ 2147483647 w 361"/>
              <a:gd name="T91" fmla="*/ 2147483647 h 413"/>
              <a:gd name="T92" fmla="*/ 2147483647 w 361"/>
              <a:gd name="T93" fmla="*/ 2147483647 h 413"/>
              <a:gd name="T94" fmla="*/ 2147483647 w 361"/>
              <a:gd name="T95" fmla="*/ 2147483647 h 413"/>
              <a:gd name="T96" fmla="*/ 2147483647 w 361"/>
              <a:gd name="T97" fmla="*/ 2147483647 h 413"/>
              <a:gd name="T98" fmla="*/ 2147483647 w 361"/>
              <a:gd name="T99" fmla="*/ 2147483647 h 413"/>
              <a:gd name="T100" fmla="*/ 2147483647 w 361"/>
              <a:gd name="T101" fmla="*/ 2147483647 h 413"/>
              <a:gd name="T102" fmla="*/ 2147483647 w 361"/>
              <a:gd name="T103" fmla="*/ 2147483647 h 413"/>
              <a:gd name="T104" fmla="*/ 2147483647 w 361"/>
              <a:gd name="T105" fmla="*/ 2147483647 h 413"/>
              <a:gd name="T106" fmla="*/ 2147483647 w 361"/>
              <a:gd name="T107" fmla="*/ 2147483647 h 413"/>
              <a:gd name="T108" fmla="*/ 2147483647 w 361"/>
              <a:gd name="T109" fmla="*/ 2147483647 h 413"/>
              <a:gd name="T110" fmla="*/ 2147483647 w 361"/>
              <a:gd name="T111" fmla="*/ 2147483647 h 413"/>
              <a:gd name="T112" fmla="*/ 2147483647 w 361"/>
              <a:gd name="T113" fmla="*/ 2147483647 h 413"/>
              <a:gd name="T114" fmla="*/ 2147483647 w 361"/>
              <a:gd name="T115" fmla="*/ 2147483647 h 41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61"/>
              <a:gd name="T175" fmla="*/ 0 h 413"/>
              <a:gd name="T176" fmla="*/ 361 w 361"/>
              <a:gd name="T177" fmla="*/ 413 h 41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61" h="413">
                <a:moveTo>
                  <a:pt x="134" y="402"/>
                </a:moveTo>
                <a:lnTo>
                  <a:pt x="130" y="402"/>
                </a:lnTo>
                <a:lnTo>
                  <a:pt x="120" y="392"/>
                </a:lnTo>
                <a:lnTo>
                  <a:pt x="116" y="389"/>
                </a:lnTo>
                <a:lnTo>
                  <a:pt x="108" y="389"/>
                </a:lnTo>
                <a:lnTo>
                  <a:pt x="107" y="389"/>
                </a:lnTo>
                <a:lnTo>
                  <a:pt x="104" y="392"/>
                </a:lnTo>
                <a:lnTo>
                  <a:pt x="97" y="391"/>
                </a:lnTo>
                <a:lnTo>
                  <a:pt x="87" y="386"/>
                </a:lnTo>
                <a:lnTo>
                  <a:pt x="87" y="382"/>
                </a:lnTo>
                <a:lnTo>
                  <a:pt x="84" y="378"/>
                </a:lnTo>
                <a:lnTo>
                  <a:pt x="82" y="375"/>
                </a:lnTo>
                <a:lnTo>
                  <a:pt x="77" y="367"/>
                </a:lnTo>
                <a:lnTo>
                  <a:pt x="73" y="366"/>
                </a:lnTo>
                <a:lnTo>
                  <a:pt x="62" y="359"/>
                </a:lnTo>
                <a:lnTo>
                  <a:pt x="61" y="361"/>
                </a:lnTo>
                <a:lnTo>
                  <a:pt x="51" y="364"/>
                </a:lnTo>
                <a:lnTo>
                  <a:pt x="40" y="359"/>
                </a:lnTo>
                <a:lnTo>
                  <a:pt x="37" y="361"/>
                </a:lnTo>
                <a:lnTo>
                  <a:pt x="34" y="363"/>
                </a:lnTo>
                <a:lnTo>
                  <a:pt x="34" y="361"/>
                </a:lnTo>
                <a:lnTo>
                  <a:pt x="34" y="356"/>
                </a:lnTo>
                <a:lnTo>
                  <a:pt x="33" y="342"/>
                </a:lnTo>
                <a:lnTo>
                  <a:pt x="30" y="325"/>
                </a:lnTo>
                <a:lnTo>
                  <a:pt x="30" y="321"/>
                </a:lnTo>
                <a:lnTo>
                  <a:pt x="29" y="318"/>
                </a:lnTo>
                <a:lnTo>
                  <a:pt x="29" y="314"/>
                </a:lnTo>
                <a:lnTo>
                  <a:pt x="27" y="310"/>
                </a:lnTo>
                <a:lnTo>
                  <a:pt x="27" y="309"/>
                </a:lnTo>
                <a:lnTo>
                  <a:pt x="26" y="296"/>
                </a:lnTo>
                <a:lnTo>
                  <a:pt x="25" y="285"/>
                </a:lnTo>
                <a:lnTo>
                  <a:pt x="25" y="281"/>
                </a:lnTo>
                <a:lnTo>
                  <a:pt x="23" y="275"/>
                </a:lnTo>
                <a:lnTo>
                  <a:pt x="23" y="265"/>
                </a:lnTo>
                <a:lnTo>
                  <a:pt x="20" y="253"/>
                </a:lnTo>
                <a:lnTo>
                  <a:pt x="20" y="239"/>
                </a:lnTo>
                <a:lnTo>
                  <a:pt x="19" y="232"/>
                </a:lnTo>
                <a:lnTo>
                  <a:pt x="18" y="228"/>
                </a:lnTo>
                <a:lnTo>
                  <a:pt x="18" y="221"/>
                </a:lnTo>
                <a:lnTo>
                  <a:pt x="16" y="211"/>
                </a:lnTo>
                <a:lnTo>
                  <a:pt x="16" y="204"/>
                </a:lnTo>
                <a:lnTo>
                  <a:pt x="15" y="199"/>
                </a:lnTo>
                <a:lnTo>
                  <a:pt x="13" y="187"/>
                </a:lnTo>
                <a:lnTo>
                  <a:pt x="13" y="185"/>
                </a:lnTo>
                <a:lnTo>
                  <a:pt x="11" y="171"/>
                </a:lnTo>
                <a:lnTo>
                  <a:pt x="11" y="167"/>
                </a:lnTo>
                <a:lnTo>
                  <a:pt x="9" y="160"/>
                </a:lnTo>
                <a:lnTo>
                  <a:pt x="9" y="157"/>
                </a:lnTo>
                <a:lnTo>
                  <a:pt x="8" y="144"/>
                </a:lnTo>
                <a:lnTo>
                  <a:pt x="6" y="130"/>
                </a:lnTo>
                <a:lnTo>
                  <a:pt x="5" y="128"/>
                </a:lnTo>
                <a:lnTo>
                  <a:pt x="4" y="119"/>
                </a:lnTo>
                <a:lnTo>
                  <a:pt x="4" y="116"/>
                </a:lnTo>
                <a:lnTo>
                  <a:pt x="4" y="111"/>
                </a:lnTo>
                <a:lnTo>
                  <a:pt x="1" y="100"/>
                </a:lnTo>
                <a:lnTo>
                  <a:pt x="0" y="82"/>
                </a:lnTo>
                <a:lnTo>
                  <a:pt x="4" y="80"/>
                </a:lnTo>
                <a:lnTo>
                  <a:pt x="25" y="77"/>
                </a:lnTo>
                <a:lnTo>
                  <a:pt x="31" y="76"/>
                </a:lnTo>
                <a:lnTo>
                  <a:pt x="34" y="76"/>
                </a:lnTo>
                <a:lnTo>
                  <a:pt x="48" y="73"/>
                </a:lnTo>
                <a:lnTo>
                  <a:pt x="73" y="69"/>
                </a:lnTo>
                <a:lnTo>
                  <a:pt x="82" y="68"/>
                </a:lnTo>
                <a:lnTo>
                  <a:pt x="94" y="65"/>
                </a:lnTo>
                <a:lnTo>
                  <a:pt x="98" y="65"/>
                </a:lnTo>
                <a:lnTo>
                  <a:pt x="107" y="64"/>
                </a:lnTo>
                <a:lnTo>
                  <a:pt x="113" y="68"/>
                </a:lnTo>
                <a:lnTo>
                  <a:pt x="123" y="69"/>
                </a:lnTo>
                <a:lnTo>
                  <a:pt x="130" y="72"/>
                </a:lnTo>
                <a:lnTo>
                  <a:pt x="145" y="79"/>
                </a:lnTo>
                <a:lnTo>
                  <a:pt x="165" y="76"/>
                </a:lnTo>
                <a:lnTo>
                  <a:pt x="170" y="80"/>
                </a:lnTo>
                <a:lnTo>
                  <a:pt x="177" y="86"/>
                </a:lnTo>
                <a:lnTo>
                  <a:pt x="187" y="90"/>
                </a:lnTo>
                <a:lnTo>
                  <a:pt x="200" y="83"/>
                </a:lnTo>
                <a:lnTo>
                  <a:pt x="207" y="80"/>
                </a:lnTo>
                <a:lnTo>
                  <a:pt x="215" y="75"/>
                </a:lnTo>
                <a:lnTo>
                  <a:pt x="229" y="70"/>
                </a:lnTo>
                <a:lnTo>
                  <a:pt x="236" y="70"/>
                </a:lnTo>
                <a:lnTo>
                  <a:pt x="246" y="69"/>
                </a:lnTo>
                <a:lnTo>
                  <a:pt x="264" y="50"/>
                </a:lnTo>
                <a:lnTo>
                  <a:pt x="271" y="41"/>
                </a:lnTo>
                <a:lnTo>
                  <a:pt x="272" y="40"/>
                </a:lnTo>
                <a:lnTo>
                  <a:pt x="298" y="19"/>
                </a:lnTo>
                <a:lnTo>
                  <a:pt x="300" y="19"/>
                </a:lnTo>
                <a:lnTo>
                  <a:pt x="334" y="0"/>
                </a:lnTo>
                <a:lnTo>
                  <a:pt x="337" y="11"/>
                </a:lnTo>
                <a:lnTo>
                  <a:pt x="337" y="13"/>
                </a:lnTo>
                <a:lnTo>
                  <a:pt x="340" y="29"/>
                </a:lnTo>
                <a:lnTo>
                  <a:pt x="341" y="37"/>
                </a:lnTo>
                <a:lnTo>
                  <a:pt x="344" y="51"/>
                </a:lnTo>
                <a:lnTo>
                  <a:pt x="344" y="52"/>
                </a:lnTo>
                <a:lnTo>
                  <a:pt x="346" y="65"/>
                </a:lnTo>
                <a:lnTo>
                  <a:pt x="348" y="73"/>
                </a:lnTo>
                <a:lnTo>
                  <a:pt x="350" y="90"/>
                </a:lnTo>
                <a:lnTo>
                  <a:pt x="351" y="91"/>
                </a:lnTo>
                <a:lnTo>
                  <a:pt x="353" y="105"/>
                </a:lnTo>
                <a:lnTo>
                  <a:pt x="354" y="108"/>
                </a:lnTo>
                <a:lnTo>
                  <a:pt x="355" y="116"/>
                </a:lnTo>
                <a:lnTo>
                  <a:pt x="355" y="119"/>
                </a:lnTo>
                <a:lnTo>
                  <a:pt x="355" y="121"/>
                </a:lnTo>
                <a:lnTo>
                  <a:pt x="358" y="128"/>
                </a:lnTo>
                <a:lnTo>
                  <a:pt x="358" y="135"/>
                </a:lnTo>
                <a:lnTo>
                  <a:pt x="360" y="144"/>
                </a:lnTo>
                <a:lnTo>
                  <a:pt x="358" y="146"/>
                </a:lnTo>
                <a:lnTo>
                  <a:pt x="353" y="147"/>
                </a:lnTo>
                <a:lnTo>
                  <a:pt x="350" y="151"/>
                </a:lnTo>
                <a:lnTo>
                  <a:pt x="355" y="161"/>
                </a:lnTo>
                <a:lnTo>
                  <a:pt x="355" y="171"/>
                </a:lnTo>
                <a:lnTo>
                  <a:pt x="355" y="172"/>
                </a:lnTo>
                <a:lnTo>
                  <a:pt x="358" y="173"/>
                </a:lnTo>
                <a:lnTo>
                  <a:pt x="358" y="186"/>
                </a:lnTo>
                <a:lnTo>
                  <a:pt x="355" y="194"/>
                </a:lnTo>
                <a:lnTo>
                  <a:pt x="354" y="199"/>
                </a:lnTo>
                <a:lnTo>
                  <a:pt x="354" y="201"/>
                </a:lnTo>
                <a:lnTo>
                  <a:pt x="354" y="212"/>
                </a:lnTo>
                <a:lnTo>
                  <a:pt x="355" y="219"/>
                </a:lnTo>
                <a:lnTo>
                  <a:pt x="351" y="225"/>
                </a:lnTo>
                <a:lnTo>
                  <a:pt x="350" y="233"/>
                </a:lnTo>
                <a:lnTo>
                  <a:pt x="348" y="244"/>
                </a:lnTo>
                <a:lnTo>
                  <a:pt x="351" y="247"/>
                </a:lnTo>
                <a:lnTo>
                  <a:pt x="350" y="258"/>
                </a:lnTo>
                <a:lnTo>
                  <a:pt x="346" y="261"/>
                </a:lnTo>
                <a:lnTo>
                  <a:pt x="340" y="265"/>
                </a:lnTo>
                <a:lnTo>
                  <a:pt x="339" y="270"/>
                </a:lnTo>
                <a:lnTo>
                  <a:pt x="336" y="275"/>
                </a:lnTo>
                <a:lnTo>
                  <a:pt x="334" y="275"/>
                </a:lnTo>
                <a:lnTo>
                  <a:pt x="333" y="281"/>
                </a:lnTo>
                <a:lnTo>
                  <a:pt x="323" y="289"/>
                </a:lnTo>
                <a:lnTo>
                  <a:pt x="321" y="292"/>
                </a:lnTo>
                <a:lnTo>
                  <a:pt x="315" y="296"/>
                </a:lnTo>
                <a:lnTo>
                  <a:pt x="304" y="295"/>
                </a:lnTo>
                <a:lnTo>
                  <a:pt x="300" y="306"/>
                </a:lnTo>
                <a:lnTo>
                  <a:pt x="290" y="310"/>
                </a:lnTo>
                <a:lnTo>
                  <a:pt x="289" y="314"/>
                </a:lnTo>
                <a:lnTo>
                  <a:pt x="286" y="318"/>
                </a:lnTo>
                <a:lnTo>
                  <a:pt x="287" y="321"/>
                </a:lnTo>
                <a:lnTo>
                  <a:pt x="289" y="324"/>
                </a:lnTo>
                <a:lnTo>
                  <a:pt x="289" y="328"/>
                </a:lnTo>
                <a:lnTo>
                  <a:pt x="286" y="345"/>
                </a:lnTo>
                <a:lnTo>
                  <a:pt x="280" y="352"/>
                </a:lnTo>
                <a:lnTo>
                  <a:pt x="279" y="353"/>
                </a:lnTo>
                <a:lnTo>
                  <a:pt x="269" y="338"/>
                </a:lnTo>
                <a:lnTo>
                  <a:pt x="265" y="342"/>
                </a:lnTo>
                <a:lnTo>
                  <a:pt x="262" y="346"/>
                </a:lnTo>
                <a:lnTo>
                  <a:pt x="257" y="371"/>
                </a:lnTo>
                <a:lnTo>
                  <a:pt x="262" y="384"/>
                </a:lnTo>
                <a:lnTo>
                  <a:pt x="258" y="388"/>
                </a:lnTo>
                <a:lnTo>
                  <a:pt x="255" y="388"/>
                </a:lnTo>
                <a:lnTo>
                  <a:pt x="252" y="389"/>
                </a:lnTo>
                <a:lnTo>
                  <a:pt x="252" y="399"/>
                </a:lnTo>
                <a:lnTo>
                  <a:pt x="247" y="407"/>
                </a:lnTo>
                <a:lnTo>
                  <a:pt x="239" y="412"/>
                </a:lnTo>
                <a:lnTo>
                  <a:pt x="230" y="412"/>
                </a:lnTo>
                <a:lnTo>
                  <a:pt x="226" y="406"/>
                </a:lnTo>
                <a:lnTo>
                  <a:pt x="222" y="403"/>
                </a:lnTo>
                <a:lnTo>
                  <a:pt x="214" y="399"/>
                </a:lnTo>
                <a:lnTo>
                  <a:pt x="209" y="399"/>
                </a:lnTo>
                <a:lnTo>
                  <a:pt x="204" y="392"/>
                </a:lnTo>
                <a:lnTo>
                  <a:pt x="201" y="379"/>
                </a:lnTo>
                <a:lnTo>
                  <a:pt x="189" y="384"/>
                </a:lnTo>
                <a:lnTo>
                  <a:pt x="180" y="396"/>
                </a:lnTo>
                <a:lnTo>
                  <a:pt x="173" y="396"/>
                </a:lnTo>
                <a:lnTo>
                  <a:pt x="170" y="399"/>
                </a:lnTo>
                <a:lnTo>
                  <a:pt x="169" y="402"/>
                </a:lnTo>
                <a:lnTo>
                  <a:pt x="161" y="395"/>
                </a:lnTo>
                <a:lnTo>
                  <a:pt x="147" y="392"/>
                </a:lnTo>
                <a:lnTo>
                  <a:pt x="140" y="396"/>
                </a:lnTo>
                <a:lnTo>
                  <a:pt x="138" y="402"/>
                </a:lnTo>
                <a:lnTo>
                  <a:pt x="136" y="402"/>
                </a:lnTo>
                <a:lnTo>
                  <a:pt x="134" y="402"/>
                </a:lnTo>
              </a:path>
            </a:pathLst>
          </a:cu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260"/>
          <p:cNvSpPr>
            <a:spLocks/>
          </p:cNvSpPr>
          <p:nvPr/>
        </p:nvSpPr>
        <p:spPr bwMode="auto">
          <a:xfrm>
            <a:off x="4826000" y="4016375"/>
            <a:ext cx="479425" cy="785813"/>
          </a:xfrm>
          <a:custGeom>
            <a:avLst/>
            <a:gdLst>
              <a:gd name="T0" fmla="*/ 2147483647 w 304"/>
              <a:gd name="T1" fmla="*/ 2147483647 h 534"/>
              <a:gd name="T2" fmla="*/ 2147483647 w 304"/>
              <a:gd name="T3" fmla="*/ 2147483647 h 534"/>
              <a:gd name="T4" fmla="*/ 2147483647 w 304"/>
              <a:gd name="T5" fmla="*/ 2147483647 h 534"/>
              <a:gd name="T6" fmla="*/ 2147483647 w 304"/>
              <a:gd name="T7" fmla="*/ 2147483647 h 534"/>
              <a:gd name="T8" fmla="*/ 2147483647 w 304"/>
              <a:gd name="T9" fmla="*/ 2147483647 h 534"/>
              <a:gd name="T10" fmla="*/ 2147483647 w 304"/>
              <a:gd name="T11" fmla="*/ 2147483647 h 534"/>
              <a:gd name="T12" fmla="*/ 2147483647 w 304"/>
              <a:gd name="T13" fmla="*/ 2147483647 h 534"/>
              <a:gd name="T14" fmla="*/ 2147483647 w 304"/>
              <a:gd name="T15" fmla="*/ 2147483647 h 534"/>
              <a:gd name="T16" fmla="*/ 2147483647 w 304"/>
              <a:gd name="T17" fmla="*/ 2147483647 h 534"/>
              <a:gd name="T18" fmla="*/ 2147483647 w 304"/>
              <a:gd name="T19" fmla="*/ 2147483647 h 534"/>
              <a:gd name="T20" fmla="*/ 2147483647 w 304"/>
              <a:gd name="T21" fmla="*/ 2147483647 h 534"/>
              <a:gd name="T22" fmla="*/ 2147483647 w 304"/>
              <a:gd name="T23" fmla="*/ 2147483647 h 534"/>
              <a:gd name="T24" fmla="*/ 2147483647 w 304"/>
              <a:gd name="T25" fmla="*/ 2147483647 h 534"/>
              <a:gd name="T26" fmla="*/ 2147483647 w 304"/>
              <a:gd name="T27" fmla="*/ 2147483647 h 534"/>
              <a:gd name="T28" fmla="*/ 2147483647 w 304"/>
              <a:gd name="T29" fmla="*/ 2147483647 h 534"/>
              <a:gd name="T30" fmla="*/ 2147483647 w 304"/>
              <a:gd name="T31" fmla="*/ 2147483647 h 534"/>
              <a:gd name="T32" fmla="*/ 2147483647 w 304"/>
              <a:gd name="T33" fmla="*/ 2147483647 h 534"/>
              <a:gd name="T34" fmla="*/ 2147483647 w 304"/>
              <a:gd name="T35" fmla="*/ 2147483647 h 534"/>
              <a:gd name="T36" fmla="*/ 2147483647 w 304"/>
              <a:gd name="T37" fmla="*/ 2147483647 h 534"/>
              <a:gd name="T38" fmla="*/ 2147483647 w 304"/>
              <a:gd name="T39" fmla="*/ 2147483647 h 534"/>
              <a:gd name="T40" fmla="*/ 2147483647 w 304"/>
              <a:gd name="T41" fmla="*/ 2147483647 h 534"/>
              <a:gd name="T42" fmla="*/ 2147483647 w 304"/>
              <a:gd name="T43" fmla="*/ 2147483647 h 534"/>
              <a:gd name="T44" fmla="*/ 2147483647 w 304"/>
              <a:gd name="T45" fmla="*/ 2147483647 h 534"/>
              <a:gd name="T46" fmla="*/ 2147483647 w 304"/>
              <a:gd name="T47" fmla="*/ 2147483647 h 534"/>
              <a:gd name="T48" fmla="*/ 2147483647 w 304"/>
              <a:gd name="T49" fmla="*/ 2147483647 h 534"/>
              <a:gd name="T50" fmla="*/ 2147483647 w 304"/>
              <a:gd name="T51" fmla="*/ 2147483647 h 534"/>
              <a:gd name="T52" fmla="*/ 2147483647 w 304"/>
              <a:gd name="T53" fmla="*/ 0 h 534"/>
              <a:gd name="T54" fmla="*/ 2147483647 w 304"/>
              <a:gd name="T55" fmla="*/ 2147483647 h 534"/>
              <a:gd name="T56" fmla="*/ 2147483647 w 304"/>
              <a:gd name="T57" fmla="*/ 2147483647 h 534"/>
              <a:gd name="T58" fmla="*/ 2147483647 w 304"/>
              <a:gd name="T59" fmla="*/ 2147483647 h 534"/>
              <a:gd name="T60" fmla="*/ 2147483647 w 304"/>
              <a:gd name="T61" fmla="*/ 2147483647 h 534"/>
              <a:gd name="T62" fmla="*/ 2147483647 w 304"/>
              <a:gd name="T63" fmla="*/ 2147483647 h 534"/>
              <a:gd name="T64" fmla="*/ 2147483647 w 304"/>
              <a:gd name="T65" fmla="*/ 2147483647 h 534"/>
              <a:gd name="T66" fmla="*/ 2147483647 w 304"/>
              <a:gd name="T67" fmla="*/ 2147483647 h 534"/>
              <a:gd name="T68" fmla="*/ 2147483647 w 304"/>
              <a:gd name="T69" fmla="*/ 2147483647 h 534"/>
              <a:gd name="T70" fmla="*/ 2147483647 w 304"/>
              <a:gd name="T71" fmla="*/ 2147483647 h 534"/>
              <a:gd name="T72" fmla="*/ 2147483647 w 304"/>
              <a:gd name="T73" fmla="*/ 2147483647 h 534"/>
              <a:gd name="T74" fmla="*/ 2147483647 w 304"/>
              <a:gd name="T75" fmla="*/ 2147483647 h 534"/>
              <a:gd name="T76" fmla="*/ 2147483647 w 304"/>
              <a:gd name="T77" fmla="*/ 2147483647 h 534"/>
              <a:gd name="T78" fmla="*/ 2147483647 w 304"/>
              <a:gd name="T79" fmla="*/ 2147483647 h 534"/>
              <a:gd name="T80" fmla="*/ 2147483647 w 304"/>
              <a:gd name="T81" fmla="*/ 2147483647 h 534"/>
              <a:gd name="T82" fmla="*/ 2147483647 w 304"/>
              <a:gd name="T83" fmla="*/ 2147483647 h 534"/>
              <a:gd name="T84" fmla="*/ 2147483647 w 304"/>
              <a:gd name="T85" fmla="*/ 2147483647 h 534"/>
              <a:gd name="T86" fmla="*/ 2147483647 w 304"/>
              <a:gd name="T87" fmla="*/ 2147483647 h 534"/>
              <a:gd name="T88" fmla="*/ 2147483647 w 304"/>
              <a:gd name="T89" fmla="*/ 2147483647 h 534"/>
              <a:gd name="T90" fmla="*/ 2147483647 w 304"/>
              <a:gd name="T91" fmla="*/ 2147483647 h 534"/>
              <a:gd name="T92" fmla="*/ 2147483647 w 304"/>
              <a:gd name="T93" fmla="*/ 2147483647 h 534"/>
              <a:gd name="T94" fmla="*/ 2147483647 w 304"/>
              <a:gd name="T95" fmla="*/ 2147483647 h 534"/>
              <a:gd name="T96" fmla="*/ 2147483647 w 304"/>
              <a:gd name="T97" fmla="*/ 2147483647 h 534"/>
              <a:gd name="T98" fmla="*/ 2147483647 w 304"/>
              <a:gd name="T99" fmla="*/ 2147483647 h 534"/>
              <a:gd name="T100" fmla="*/ 2147483647 w 304"/>
              <a:gd name="T101" fmla="*/ 2147483647 h 534"/>
              <a:gd name="T102" fmla="*/ 2147483647 w 304"/>
              <a:gd name="T103" fmla="*/ 2147483647 h 534"/>
              <a:gd name="T104" fmla="*/ 2147483647 w 304"/>
              <a:gd name="T105" fmla="*/ 2147483647 h 534"/>
              <a:gd name="T106" fmla="*/ 2147483647 w 304"/>
              <a:gd name="T107" fmla="*/ 2147483647 h 534"/>
              <a:gd name="T108" fmla="*/ 2147483647 w 304"/>
              <a:gd name="T109" fmla="*/ 2147483647 h 534"/>
              <a:gd name="T110" fmla="*/ 2147483647 w 304"/>
              <a:gd name="T111" fmla="*/ 2147483647 h 534"/>
              <a:gd name="T112" fmla="*/ 2147483647 w 304"/>
              <a:gd name="T113" fmla="*/ 2147483647 h 534"/>
              <a:gd name="T114" fmla="*/ 0 w 304"/>
              <a:gd name="T115" fmla="*/ 2147483647 h 534"/>
              <a:gd name="T116" fmla="*/ 2147483647 w 304"/>
              <a:gd name="T117" fmla="*/ 2147483647 h 534"/>
              <a:gd name="T118" fmla="*/ 2147483647 w 304"/>
              <a:gd name="T119" fmla="*/ 2147483647 h 534"/>
              <a:gd name="T120" fmla="*/ 2147483647 w 304"/>
              <a:gd name="T121" fmla="*/ 2147483647 h 5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4"/>
              <a:gd name="T184" fmla="*/ 0 h 534"/>
              <a:gd name="T185" fmla="*/ 304 w 304"/>
              <a:gd name="T186" fmla="*/ 534 h 5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4" h="534">
                <a:moveTo>
                  <a:pt x="23" y="375"/>
                </a:moveTo>
                <a:lnTo>
                  <a:pt x="29" y="375"/>
                </a:lnTo>
                <a:lnTo>
                  <a:pt x="29" y="361"/>
                </a:lnTo>
                <a:lnTo>
                  <a:pt x="30" y="361"/>
                </a:lnTo>
                <a:lnTo>
                  <a:pt x="42" y="346"/>
                </a:lnTo>
                <a:lnTo>
                  <a:pt x="38" y="339"/>
                </a:lnTo>
                <a:lnTo>
                  <a:pt x="47" y="333"/>
                </a:lnTo>
                <a:lnTo>
                  <a:pt x="47" y="332"/>
                </a:lnTo>
                <a:lnTo>
                  <a:pt x="45" y="332"/>
                </a:lnTo>
                <a:lnTo>
                  <a:pt x="44" y="332"/>
                </a:lnTo>
                <a:lnTo>
                  <a:pt x="38" y="333"/>
                </a:lnTo>
                <a:lnTo>
                  <a:pt x="38" y="323"/>
                </a:lnTo>
                <a:lnTo>
                  <a:pt x="49" y="325"/>
                </a:lnTo>
                <a:lnTo>
                  <a:pt x="47" y="296"/>
                </a:lnTo>
                <a:lnTo>
                  <a:pt x="35" y="292"/>
                </a:lnTo>
                <a:lnTo>
                  <a:pt x="47" y="293"/>
                </a:lnTo>
                <a:lnTo>
                  <a:pt x="40" y="285"/>
                </a:lnTo>
                <a:lnTo>
                  <a:pt x="42" y="283"/>
                </a:lnTo>
                <a:lnTo>
                  <a:pt x="45" y="278"/>
                </a:lnTo>
                <a:lnTo>
                  <a:pt x="34" y="282"/>
                </a:lnTo>
                <a:lnTo>
                  <a:pt x="29" y="238"/>
                </a:lnTo>
                <a:lnTo>
                  <a:pt x="29" y="195"/>
                </a:lnTo>
                <a:lnTo>
                  <a:pt x="24" y="196"/>
                </a:lnTo>
                <a:lnTo>
                  <a:pt x="29" y="186"/>
                </a:lnTo>
                <a:lnTo>
                  <a:pt x="19" y="191"/>
                </a:lnTo>
                <a:lnTo>
                  <a:pt x="22" y="182"/>
                </a:lnTo>
                <a:lnTo>
                  <a:pt x="19" y="181"/>
                </a:lnTo>
                <a:lnTo>
                  <a:pt x="17" y="177"/>
                </a:lnTo>
                <a:lnTo>
                  <a:pt x="26" y="160"/>
                </a:lnTo>
                <a:lnTo>
                  <a:pt x="26" y="152"/>
                </a:lnTo>
                <a:lnTo>
                  <a:pt x="37" y="153"/>
                </a:lnTo>
                <a:lnTo>
                  <a:pt x="29" y="131"/>
                </a:lnTo>
                <a:lnTo>
                  <a:pt x="35" y="125"/>
                </a:lnTo>
                <a:lnTo>
                  <a:pt x="38" y="114"/>
                </a:lnTo>
                <a:lnTo>
                  <a:pt x="47" y="101"/>
                </a:lnTo>
                <a:lnTo>
                  <a:pt x="55" y="95"/>
                </a:lnTo>
                <a:lnTo>
                  <a:pt x="52" y="88"/>
                </a:lnTo>
                <a:lnTo>
                  <a:pt x="60" y="85"/>
                </a:lnTo>
                <a:lnTo>
                  <a:pt x="59" y="91"/>
                </a:lnTo>
                <a:lnTo>
                  <a:pt x="62" y="92"/>
                </a:lnTo>
                <a:lnTo>
                  <a:pt x="69" y="69"/>
                </a:lnTo>
                <a:lnTo>
                  <a:pt x="66" y="55"/>
                </a:lnTo>
                <a:lnTo>
                  <a:pt x="70" y="53"/>
                </a:lnTo>
                <a:lnTo>
                  <a:pt x="71" y="58"/>
                </a:lnTo>
                <a:lnTo>
                  <a:pt x="77" y="51"/>
                </a:lnTo>
                <a:lnTo>
                  <a:pt x="67" y="45"/>
                </a:lnTo>
                <a:lnTo>
                  <a:pt x="70" y="44"/>
                </a:lnTo>
                <a:lnTo>
                  <a:pt x="73" y="45"/>
                </a:lnTo>
                <a:lnTo>
                  <a:pt x="77" y="44"/>
                </a:lnTo>
                <a:lnTo>
                  <a:pt x="76" y="41"/>
                </a:lnTo>
                <a:lnTo>
                  <a:pt x="80" y="34"/>
                </a:lnTo>
                <a:lnTo>
                  <a:pt x="81" y="34"/>
                </a:lnTo>
                <a:lnTo>
                  <a:pt x="83" y="31"/>
                </a:lnTo>
                <a:lnTo>
                  <a:pt x="89" y="30"/>
                </a:lnTo>
                <a:lnTo>
                  <a:pt x="94" y="24"/>
                </a:lnTo>
                <a:lnTo>
                  <a:pt x="94" y="20"/>
                </a:lnTo>
                <a:lnTo>
                  <a:pt x="88" y="15"/>
                </a:lnTo>
                <a:lnTo>
                  <a:pt x="114" y="13"/>
                </a:lnTo>
                <a:lnTo>
                  <a:pt x="128" y="12"/>
                </a:lnTo>
                <a:lnTo>
                  <a:pt x="138" y="11"/>
                </a:lnTo>
                <a:lnTo>
                  <a:pt x="145" y="11"/>
                </a:lnTo>
                <a:lnTo>
                  <a:pt x="154" y="11"/>
                </a:lnTo>
                <a:lnTo>
                  <a:pt x="161" y="9"/>
                </a:lnTo>
                <a:lnTo>
                  <a:pt x="171" y="8"/>
                </a:lnTo>
                <a:lnTo>
                  <a:pt x="175" y="8"/>
                </a:lnTo>
                <a:lnTo>
                  <a:pt x="181" y="8"/>
                </a:lnTo>
                <a:lnTo>
                  <a:pt x="185" y="8"/>
                </a:lnTo>
                <a:lnTo>
                  <a:pt x="192" y="6"/>
                </a:lnTo>
                <a:lnTo>
                  <a:pt x="197" y="6"/>
                </a:lnTo>
                <a:lnTo>
                  <a:pt x="200" y="6"/>
                </a:lnTo>
                <a:lnTo>
                  <a:pt x="202" y="5"/>
                </a:lnTo>
                <a:lnTo>
                  <a:pt x="208" y="5"/>
                </a:lnTo>
                <a:lnTo>
                  <a:pt x="217" y="5"/>
                </a:lnTo>
                <a:lnTo>
                  <a:pt x="221" y="4"/>
                </a:lnTo>
                <a:lnTo>
                  <a:pt x="228" y="4"/>
                </a:lnTo>
                <a:lnTo>
                  <a:pt x="236" y="4"/>
                </a:lnTo>
                <a:lnTo>
                  <a:pt x="255" y="1"/>
                </a:lnTo>
                <a:lnTo>
                  <a:pt x="257" y="1"/>
                </a:lnTo>
                <a:lnTo>
                  <a:pt x="267" y="0"/>
                </a:lnTo>
                <a:lnTo>
                  <a:pt x="271" y="0"/>
                </a:lnTo>
                <a:lnTo>
                  <a:pt x="279" y="9"/>
                </a:lnTo>
                <a:lnTo>
                  <a:pt x="282" y="11"/>
                </a:lnTo>
                <a:lnTo>
                  <a:pt x="282" y="16"/>
                </a:lnTo>
                <a:lnTo>
                  <a:pt x="280" y="34"/>
                </a:lnTo>
                <a:lnTo>
                  <a:pt x="280" y="44"/>
                </a:lnTo>
                <a:lnTo>
                  <a:pt x="280" y="53"/>
                </a:lnTo>
                <a:lnTo>
                  <a:pt x="280" y="58"/>
                </a:lnTo>
                <a:lnTo>
                  <a:pt x="280" y="59"/>
                </a:lnTo>
                <a:lnTo>
                  <a:pt x="280" y="67"/>
                </a:lnTo>
                <a:lnTo>
                  <a:pt x="280" y="73"/>
                </a:lnTo>
                <a:lnTo>
                  <a:pt x="280" y="87"/>
                </a:lnTo>
                <a:lnTo>
                  <a:pt x="280" y="89"/>
                </a:lnTo>
                <a:lnTo>
                  <a:pt x="280" y="98"/>
                </a:lnTo>
                <a:lnTo>
                  <a:pt x="280" y="102"/>
                </a:lnTo>
                <a:lnTo>
                  <a:pt x="280" y="107"/>
                </a:lnTo>
                <a:lnTo>
                  <a:pt x="280" y="125"/>
                </a:lnTo>
                <a:lnTo>
                  <a:pt x="280" y="135"/>
                </a:lnTo>
                <a:lnTo>
                  <a:pt x="280" y="137"/>
                </a:lnTo>
                <a:lnTo>
                  <a:pt x="280" y="159"/>
                </a:lnTo>
                <a:lnTo>
                  <a:pt x="280" y="163"/>
                </a:lnTo>
                <a:lnTo>
                  <a:pt x="280" y="173"/>
                </a:lnTo>
                <a:lnTo>
                  <a:pt x="280" y="185"/>
                </a:lnTo>
                <a:lnTo>
                  <a:pt x="280" y="193"/>
                </a:lnTo>
                <a:lnTo>
                  <a:pt x="280" y="195"/>
                </a:lnTo>
                <a:lnTo>
                  <a:pt x="280" y="218"/>
                </a:lnTo>
                <a:lnTo>
                  <a:pt x="280" y="222"/>
                </a:lnTo>
                <a:lnTo>
                  <a:pt x="280" y="225"/>
                </a:lnTo>
                <a:lnTo>
                  <a:pt x="280" y="250"/>
                </a:lnTo>
                <a:lnTo>
                  <a:pt x="280" y="254"/>
                </a:lnTo>
                <a:lnTo>
                  <a:pt x="280" y="263"/>
                </a:lnTo>
                <a:lnTo>
                  <a:pt x="280" y="283"/>
                </a:lnTo>
                <a:lnTo>
                  <a:pt x="280" y="286"/>
                </a:lnTo>
                <a:lnTo>
                  <a:pt x="280" y="293"/>
                </a:lnTo>
                <a:lnTo>
                  <a:pt x="280" y="300"/>
                </a:lnTo>
                <a:lnTo>
                  <a:pt x="280" y="301"/>
                </a:lnTo>
                <a:lnTo>
                  <a:pt x="280" y="305"/>
                </a:lnTo>
                <a:lnTo>
                  <a:pt x="280" y="312"/>
                </a:lnTo>
                <a:lnTo>
                  <a:pt x="279" y="339"/>
                </a:lnTo>
                <a:lnTo>
                  <a:pt x="280" y="341"/>
                </a:lnTo>
                <a:lnTo>
                  <a:pt x="280" y="343"/>
                </a:lnTo>
                <a:lnTo>
                  <a:pt x="283" y="359"/>
                </a:lnTo>
                <a:lnTo>
                  <a:pt x="285" y="382"/>
                </a:lnTo>
                <a:lnTo>
                  <a:pt x="285" y="383"/>
                </a:lnTo>
                <a:lnTo>
                  <a:pt x="286" y="389"/>
                </a:lnTo>
                <a:lnTo>
                  <a:pt x="287" y="394"/>
                </a:lnTo>
                <a:lnTo>
                  <a:pt x="289" y="408"/>
                </a:lnTo>
                <a:lnTo>
                  <a:pt x="291" y="423"/>
                </a:lnTo>
                <a:lnTo>
                  <a:pt x="291" y="426"/>
                </a:lnTo>
                <a:lnTo>
                  <a:pt x="293" y="430"/>
                </a:lnTo>
                <a:lnTo>
                  <a:pt x="293" y="436"/>
                </a:lnTo>
                <a:lnTo>
                  <a:pt x="297" y="462"/>
                </a:lnTo>
                <a:lnTo>
                  <a:pt x="297" y="463"/>
                </a:lnTo>
                <a:lnTo>
                  <a:pt x="298" y="479"/>
                </a:lnTo>
                <a:lnTo>
                  <a:pt x="301" y="492"/>
                </a:lnTo>
                <a:lnTo>
                  <a:pt x="303" y="505"/>
                </a:lnTo>
                <a:lnTo>
                  <a:pt x="293" y="509"/>
                </a:lnTo>
                <a:lnTo>
                  <a:pt x="269" y="509"/>
                </a:lnTo>
                <a:lnTo>
                  <a:pt x="260" y="502"/>
                </a:lnTo>
                <a:lnTo>
                  <a:pt x="260" y="506"/>
                </a:lnTo>
                <a:lnTo>
                  <a:pt x="247" y="506"/>
                </a:lnTo>
                <a:lnTo>
                  <a:pt x="221" y="516"/>
                </a:lnTo>
                <a:lnTo>
                  <a:pt x="215" y="510"/>
                </a:lnTo>
                <a:lnTo>
                  <a:pt x="217" y="516"/>
                </a:lnTo>
                <a:lnTo>
                  <a:pt x="202" y="533"/>
                </a:lnTo>
                <a:lnTo>
                  <a:pt x="200" y="533"/>
                </a:lnTo>
                <a:lnTo>
                  <a:pt x="190" y="526"/>
                </a:lnTo>
                <a:lnTo>
                  <a:pt x="182" y="505"/>
                </a:lnTo>
                <a:lnTo>
                  <a:pt x="177" y="499"/>
                </a:lnTo>
                <a:lnTo>
                  <a:pt x="175" y="499"/>
                </a:lnTo>
                <a:lnTo>
                  <a:pt x="166" y="483"/>
                </a:lnTo>
                <a:lnTo>
                  <a:pt x="167" y="473"/>
                </a:lnTo>
                <a:lnTo>
                  <a:pt x="172" y="454"/>
                </a:lnTo>
                <a:lnTo>
                  <a:pt x="174" y="445"/>
                </a:lnTo>
                <a:lnTo>
                  <a:pt x="171" y="445"/>
                </a:lnTo>
                <a:lnTo>
                  <a:pt x="164" y="445"/>
                </a:lnTo>
                <a:lnTo>
                  <a:pt x="138" y="448"/>
                </a:lnTo>
                <a:lnTo>
                  <a:pt x="125" y="449"/>
                </a:lnTo>
                <a:lnTo>
                  <a:pt x="117" y="449"/>
                </a:lnTo>
                <a:lnTo>
                  <a:pt x="114" y="449"/>
                </a:lnTo>
                <a:lnTo>
                  <a:pt x="103" y="451"/>
                </a:lnTo>
                <a:lnTo>
                  <a:pt x="99" y="451"/>
                </a:lnTo>
                <a:lnTo>
                  <a:pt x="98" y="452"/>
                </a:lnTo>
                <a:lnTo>
                  <a:pt x="85" y="452"/>
                </a:lnTo>
                <a:lnTo>
                  <a:pt x="80" y="452"/>
                </a:lnTo>
                <a:lnTo>
                  <a:pt x="73" y="454"/>
                </a:lnTo>
                <a:lnTo>
                  <a:pt x="58" y="455"/>
                </a:lnTo>
                <a:lnTo>
                  <a:pt x="52" y="455"/>
                </a:lnTo>
                <a:lnTo>
                  <a:pt x="42" y="455"/>
                </a:lnTo>
                <a:lnTo>
                  <a:pt x="35" y="456"/>
                </a:lnTo>
                <a:lnTo>
                  <a:pt x="23" y="456"/>
                </a:lnTo>
                <a:lnTo>
                  <a:pt x="0" y="458"/>
                </a:lnTo>
                <a:lnTo>
                  <a:pt x="2" y="456"/>
                </a:lnTo>
                <a:lnTo>
                  <a:pt x="0" y="444"/>
                </a:lnTo>
                <a:lnTo>
                  <a:pt x="2" y="437"/>
                </a:lnTo>
                <a:lnTo>
                  <a:pt x="9" y="418"/>
                </a:lnTo>
                <a:lnTo>
                  <a:pt x="6" y="387"/>
                </a:lnTo>
                <a:lnTo>
                  <a:pt x="17" y="376"/>
                </a:lnTo>
                <a:lnTo>
                  <a:pt x="19" y="376"/>
                </a:lnTo>
                <a:lnTo>
                  <a:pt x="20" y="375"/>
                </a:lnTo>
                <a:lnTo>
                  <a:pt x="23" y="375"/>
                </a:lnTo>
              </a:path>
            </a:pathLst>
          </a:custGeom>
          <a:noFill/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261"/>
          <p:cNvSpPr>
            <a:spLocks/>
          </p:cNvSpPr>
          <p:nvPr/>
        </p:nvSpPr>
        <p:spPr bwMode="auto">
          <a:xfrm>
            <a:off x="5253038" y="3978275"/>
            <a:ext cx="528637" cy="796925"/>
          </a:xfrm>
          <a:custGeom>
            <a:avLst/>
            <a:gdLst>
              <a:gd name="T0" fmla="*/ 2147483647 w 335"/>
              <a:gd name="T1" fmla="*/ 2147483647 h 542"/>
              <a:gd name="T2" fmla="*/ 2147483647 w 335"/>
              <a:gd name="T3" fmla="*/ 2147483647 h 542"/>
              <a:gd name="T4" fmla="*/ 2147483647 w 335"/>
              <a:gd name="T5" fmla="*/ 2147483647 h 542"/>
              <a:gd name="T6" fmla="*/ 2147483647 w 335"/>
              <a:gd name="T7" fmla="*/ 2147483647 h 542"/>
              <a:gd name="T8" fmla="*/ 2147483647 w 335"/>
              <a:gd name="T9" fmla="*/ 2147483647 h 542"/>
              <a:gd name="T10" fmla="*/ 2147483647 w 335"/>
              <a:gd name="T11" fmla="*/ 2147483647 h 542"/>
              <a:gd name="T12" fmla="*/ 2147483647 w 335"/>
              <a:gd name="T13" fmla="*/ 2147483647 h 542"/>
              <a:gd name="T14" fmla="*/ 2147483647 w 335"/>
              <a:gd name="T15" fmla="*/ 2147483647 h 542"/>
              <a:gd name="T16" fmla="*/ 2147483647 w 335"/>
              <a:gd name="T17" fmla="*/ 2147483647 h 542"/>
              <a:gd name="T18" fmla="*/ 2147483647 w 335"/>
              <a:gd name="T19" fmla="*/ 2147483647 h 542"/>
              <a:gd name="T20" fmla="*/ 2147483647 w 335"/>
              <a:gd name="T21" fmla="*/ 2147483647 h 542"/>
              <a:gd name="T22" fmla="*/ 2147483647 w 335"/>
              <a:gd name="T23" fmla="*/ 2147483647 h 542"/>
              <a:gd name="T24" fmla="*/ 2147483647 w 335"/>
              <a:gd name="T25" fmla="*/ 2147483647 h 542"/>
              <a:gd name="T26" fmla="*/ 2147483647 w 335"/>
              <a:gd name="T27" fmla="*/ 2147483647 h 542"/>
              <a:gd name="T28" fmla="*/ 2147483647 w 335"/>
              <a:gd name="T29" fmla="*/ 2147483647 h 542"/>
              <a:gd name="T30" fmla="*/ 2147483647 w 335"/>
              <a:gd name="T31" fmla="*/ 2147483647 h 542"/>
              <a:gd name="T32" fmla="*/ 2147483647 w 335"/>
              <a:gd name="T33" fmla="*/ 2147483647 h 542"/>
              <a:gd name="T34" fmla="*/ 2147483647 w 335"/>
              <a:gd name="T35" fmla="*/ 2147483647 h 542"/>
              <a:gd name="T36" fmla="*/ 2147483647 w 335"/>
              <a:gd name="T37" fmla="*/ 2147483647 h 542"/>
              <a:gd name="T38" fmla="*/ 2147483647 w 335"/>
              <a:gd name="T39" fmla="*/ 2147483647 h 542"/>
              <a:gd name="T40" fmla="*/ 2147483647 w 335"/>
              <a:gd name="T41" fmla="*/ 2147483647 h 542"/>
              <a:gd name="T42" fmla="*/ 2147483647 w 335"/>
              <a:gd name="T43" fmla="*/ 2147483647 h 542"/>
              <a:gd name="T44" fmla="*/ 2147483647 w 335"/>
              <a:gd name="T45" fmla="*/ 2147483647 h 542"/>
              <a:gd name="T46" fmla="*/ 2147483647 w 335"/>
              <a:gd name="T47" fmla="*/ 2147483647 h 542"/>
              <a:gd name="T48" fmla="*/ 2147483647 w 335"/>
              <a:gd name="T49" fmla="*/ 2147483647 h 542"/>
              <a:gd name="T50" fmla="*/ 2147483647 w 335"/>
              <a:gd name="T51" fmla="*/ 2147483647 h 542"/>
              <a:gd name="T52" fmla="*/ 2147483647 w 335"/>
              <a:gd name="T53" fmla="*/ 2147483647 h 542"/>
              <a:gd name="T54" fmla="*/ 2147483647 w 335"/>
              <a:gd name="T55" fmla="*/ 2147483647 h 542"/>
              <a:gd name="T56" fmla="*/ 2147483647 w 335"/>
              <a:gd name="T57" fmla="*/ 2147483647 h 542"/>
              <a:gd name="T58" fmla="*/ 2147483647 w 335"/>
              <a:gd name="T59" fmla="*/ 2147483647 h 542"/>
              <a:gd name="T60" fmla="*/ 2147483647 w 335"/>
              <a:gd name="T61" fmla="*/ 2147483647 h 542"/>
              <a:gd name="T62" fmla="*/ 2147483647 w 335"/>
              <a:gd name="T63" fmla="*/ 2147483647 h 542"/>
              <a:gd name="T64" fmla="*/ 2147483647 w 335"/>
              <a:gd name="T65" fmla="*/ 2147483647 h 542"/>
              <a:gd name="T66" fmla="*/ 2147483647 w 335"/>
              <a:gd name="T67" fmla="*/ 2147483647 h 542"/>
              <a:gd name="T68" fmla="*/ 2147483647 w 335"/>
              <a:gd name="T69" fmla="*/ 2147483647 h 542"/>
              <a:gd name="T70" fmla="*/ 2147483647 w 335"/>
              <a:gd name="T71" fmla="*/ 2147483647 h 542"/>
              <a:gd name="T72" fmla="*/ 2147483647 w 335"/>
              <a:gd name="T73" fmla="*/ 2147483647 h 542"/>
              <a:gd name="T74" fmla="*/ 2147483647 w 335"/>
              <a:gd name="T75" fmla="*/ 2147483647 h 542"/>
              <a:gd name="T76" fmla="*/ 2147483647 w 335"/>
              <a:gd name="T77" fmla="*/ 2147483647 h 542"/>
              <a:gd name="T78" fmla="*/ 2147483647 w 335"/>
              <a:gd name="T79" fmla="*/ 2147483647 h 542"/>
              <a:gd name="T80" fmla="*/ 2147483647 w 335"/>
              <a:gd name="T81" fmla="*/ 2147483647 h 542"/>
              <a:gd name="T82" fmla="*/ 2147483647 w 335"/>
              <a:gd name="T83" fmla="*/ 2147483647 h 542"/>
              <a:gd name="T84" fmla="*/ 2147483647 w 335"/>
              <a:gd name="T85" fmla="*/ 2147483647 h 542"/>
              <a:gd name="T86" fmla="*/ 2147483647 w 335"/>
              <a:gd name="T87" fmla="*/ 2147483647 h 542"/>
              <a:gd name="T88" fmla="*/ 2147483647 w 335"/>
              <a:gd name="T89" fmla="*/ 2147483647 h 542"/>
              <a:gd name="T90" fmla="*/ 0 w 335"/>
              <a:gd name="T91" fmla="*/ 2147483647 h 542"/>
              <a:gd name="T92" fmla="*/ 2147483647 w 335"/>
              <a:gd name="T93" fmla="*/ 2147483647 h 542"/>
              <a:gd name="T94" fmla="*/ 2147483647 w 335"/>
              <a:gd name="T95" fmla="*/ 2147483647 h 542"/>
              <a:gd name="T96" fmla="*/ 2147483647 w 335"/>
              <a:gd name="T97" fmla="*/ 2147483647 h 542"/>
              <a:gd name="T98" fmla="*/ 2147483647 w 335"/>
              <a:gd name="T99" fmla="*/ 2147483647 h 542"/>
              <a:gd name="T100" fmla="*/ 2147483647 w 335"/>
              <a:gd name="T101" fmla="*/ 2147483647 h 542"/>
              <a:gd name="T102" fmla="*/ 2147483647 w 335"/>
              <a:gd name="T103" fmla="*/ 2147483647 h 542"/>
              <a:gd name="T104" fmla="*/ 2147483647 w 335"/>
              <a:gd name="T105" fmla="*/ 2147483647 h 542"/>
              <a:gd name="T106" fmla="*/ 2147483647 w 335"/>
              <a:gd name="T107" fmla="*/ 2147483647 h 542"/>
              <a:gd name="T108" fmla="*/ 2147483647 w 335"/>
              <a:gd name="T109" fmla="*/ 2147483647 h 542"/>
              <a:gd name="T110" fmla="*/ 2147483647 w 335"/>
              <a:gd name="T111" fmla="*/ 2147483647 h 542"/>
              <a:gd name="T112" fmla="*/ 2147483647 w 335"/>
              <a:gd name="T113" fmla="*/ 2147483647 h 542"/>
              <a:gd name="T114" fmla="*/ 2147483647 w 335"/>
              <a:gd name="T115" fmla="*/ 2147483647 h 542"/>
              <a:gd name="T116" fmla="*/ 2147483647 w 335"/>
              <a:gd name="T117" fmla="*/ 2147483647 h 542"/>
              <a:gd name="T118" fmla="*/ 2147483647 w 335"/>
              <a:gd name="T119" fmla="*/ 2147483647 h 542"/>
              <a:gd name="T120" fmla="*/ 2147483647 w 335"/>
              <a:gd name="T121" fmla="*/ 2147483647 h 542"/>
              <a:gd name="T122" fmla="*/ 2147483647 w 335"/>
              <a:gd name="T123" fmla="*/ 2147483647 h 5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35"/>
              <a:gd name="T187" fmla="*/ 0 h 542"/>
              <a:gd name="T188" fmla="*/ 335 w 335"/>
              <a:gd name="T189" fmla="*/ 542 h 54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35" h="542">
                <a:moveTo>
                  <a:pt x="20" y="448"/>
                </a:moveTo>
                <a:lnTo>
                  <a:pt x="20" y="450"/>
                </a:lnTo>
                <a:lnTo>
                  <a:pt x="22" y="454"/>
                </a:lnTo>
                <a:lnTo>
                  <a:pt x="22" y="460"/>
                </a:lnTo>
                <a:lnTo>
                  <a:pt x="26" y="486"/>
                </a:lnTo>
                <a:lnTo>
                  <a:pt x="26" y="488"/>
                </a:lnTo>
                <a:lnTo>
                  <a:pt x="27" y="503"/>
                </a:lnTo>
                <a:lnTo>
                  <a:pt x="30" y="517"/>
                </a:lnTo>
                <a:lnTo>
                  <a:pt x="31" y="529"/>
                </a:lnTo>
                <a:lnTo>
                  <a:pt x="33" y="525"/>
                </a:lnTo>
                <a:lnTo>
                  <a:pt x="44" y="525"/>
                </a:lnTo>
                <a:lnTo>
                  <a:pt x="49" y="531"/>
                </a:lnTo>
                <a:lnTo>
                  <a:pt x="56" y="528"/>
                </a:lnTo>
                <a:lnTo>
                  <a:pt x="56" y="511"/>
                </a:lnTo>
                <a:lnTo>
                  <a:pt x="63" y="491"/>
                </a:lnTo>
                <a:lnTo>
                  <a:pt x="72" y="496"/>
                </a:lnTo>
                <a:lnTo>
                  <a:pt x="73" y="510"/>
                </a:lnTo>
                <a:lnTo>
                  <a:pt x="66" y="541"/>
                </a:lnTo>
                <a:lnTo>
                  <a:pt x="109" y="529"/>
                </a:lnTo>
                <a:lnTo>
                  <a:pt x="124" y="510"/>
                </a:lnTo>
                <a:lnTo>
                  <a:pt x="119" y="504"/>
                </a:lnTo>
                <a:lnTo>
                  <a:pt x="120" y="491"/>
                </a:lnTo>
                <a:lnTo>
                  <a:pt x="97" y="470"/>
                </a:lnTo>
                <a:lnTo>
                  <a:pt x="98" y="453"/>
                </a:lnTo>
                <a:lnTo>
                  <a:pt x="128" y="449"/>
                </a:lnTo>
                <a:lnTo>
                  <a:pt x="131" y="449"/>
                </a:lnTo>
                <a:lnTo>
                  <a:pt x="137" y="449"/>
                </a:lnTo>
                <a:lnTo>
                  <a:pt x="139" y="448"/>
                </a:lnTo>
                <a:lnTo>
                  <a:pt x="152" y="446"/>
                </a:lnTo>
                <a:lnTo>
                  <a:pt x="171" y="445"/>
                </a:lnTo>
                <a:lnTo>
                  <a:pt x="177" y="443"/>
                </a:lnTo>
                <a:lnTo>
                  <a:pt x="178" y="443"/>
                </a:lnTo>
                <a:lnTo>
                  <a:pt x="181" y="443"/>
                </a:lnTo>
                <a:lnTo>
                  <a:pt x="192" y="442"/>
                </a:lnTo>
                <a:lnTo>
                  <a:pt x="195" y="442"/>
                </a:lnTo>
                <a:lnTo>
                  <a:pt x="207" y="441"/>
                </a:lnTo>
                <a:lnTo>
                  <a:pt x="209" y="441"/>
                </a:lnTo>
                <a:lnTo>
                  <a:pt x="220" y="439"/>
                </a:lnTo>
                <a:lnTo>
                  <a:pt x="225" y="439"/>
                </a:lnTo>
                <a:lnTo>
                  <a:pt x="228" y="439"/>
                </a:lnTo>
                <a:lnTo>
                  <a:pt x="231" y="438"/>
                </a:lnTo>
                <a:lnTo>
                  <a:pt x="241" y="436"/>
                </a:lnTo>
                <a:lnTo>
                  <a:pt x="248" y="436"/>
                </a:lnTo>
                <a:lnTo>
                  <a:pt x="264" y="434"/>
                </a:lnTo>
                <a:lnTo>
                  <a:pt x="289" y="431"/>
                </a:lnTo>
                <a:lnTo>
                  <a:pt x="291" y="431"/>
                </a:lnTo>
                <a:lnTo>
                  <a:pt x="311" y="427"/>
                </a:lnTo>
                <a:lnTo>
                  <a:pt x="320" y="427"/>
                </a:lnTo>
                <a:lnTo>
                  <a:pt x="334" y="424"/>
                </a:lnTo>
                <a:lnTo>
                  <a:pt x="334" y="423"/>
                </a:lnTo>
                <a:lnTo>
                  <a:pt x="331" y="417"/>
                </a:lnTo>
                <a:lnTo>
                  <a:pt x="328" y="411"/>
                </a:lnTo>
                <a:lnTo>
                  <a:pt x="321" y="399"/>
                </a:lnTo>
                <a:lnTo>
                  <a:pt x="321" y="392"/>
                </a:lnTo>
                <a:lnTo>
                  <a:pt x="321" y="385"/>
                </a:lnTo>
                <a:lnTo>
                  <a:pt x="322" y="371"/>
                </a:lnTo>
                <a:lnTo>
                  <a:pt x="322" y="370"/>
                </a:lnTo>
                <a:lnTo>
                  <a:pt x="320" y="357"/>
                </a:lnTo>
                <a:lnTo>
                  <a:pt x="313" y="352"/>
                </a:lnTo>
                <a:lnTo>
                  <a:pt x="311" y="344"/>
                </a:lnTo>
                <a:lnTo>
                  <a:pt x="311" y="342"/>
                </a:lnTo>
                <a:lnTo>
                  <a:pt x="310" y="342"/>
                </a:lnTo>
                <a:lnTo>
                  <a:pt x="310" y="332"/>
                </a:lnTo>
                <a:lnTo>
                  <a:pt x="310" y="330"/>
                </a:lnTo>
                <a:lnTo>
                  <a:pt x="314" y="319"/>
                </a:lnTo>
                <a:lnTo>
                  <a:pt x="314" y="317"/>
                </a:lnTo>
                <a:lnTo>
                  <a:pt x="314" y="310"/>
                </a:lnTo>
                <a:lnTo>
                  <a:pt x="313" y="303"/>
                </a:lnTo>
                <a:lnTo>
                  <a:pt x="318" y="296"/>
                </a:lnTo>
                <a:lnTo>
                  <a:pt x="324" y="291"/>
                </a:lnTo>
                <a:lnTo>
                  <a:pt x="325" y="288"/>
                </a:lnTo>
                <a:lnTo>
                  <a:pt x="315" y="281"/>
                </a:lnTo>
                <a:lnTo>
                  <a:pt x="317" y="276"/>
                </a:lnTo>
                <a:lnTo>
                  <a:pt x="314" y="262"/>
                </a:lnTo>
                <a:lnTo>
                  <a:pt x="313" y="262"/>
                </a:lnTo>
                <a:lnTo>
                  <a:pt x="304" y="252"/>
                </a:lnTo>
                <a:lnTo>
                  <a:pt x="302" y="249"/>
                </a:lnTo>
                <a:lnTo>
                  <a:pt x="299" y="238"/>
                </a:lnTo>
                <a:lnTo>
                  <a:pt x="297" y="238"/>
                </a:lnTo>
                <a:lnTo>
                  <a:pt x="297" y="237"/>
                </a:lnTo>
                <a:lnTo>
                  <a:pt x="297" y="234"/>
                </a:lnTo>
                <a:lnTo>
                  <a:pt x="292" y="224"/>
                </a:lnTo>
                <a:lnTo>
                  <a:pt x="289" y="215"/>
                </a:lnTo>
                <a:lnTo>
                  <a:pt x="288" y="212"/>
                </a:lnTo>
                <a:lnTo>
                  <a:pt x="284" y="199"/>
                </a:lnTo>
                <a:lnTo>
                  <a:pt x="284" y="198"/>
                </a:lnTo>
                <a:lnTo>
                  <a:pt x="284" y="196"/>
                </a:lnTo>
                <a:lnTo>
                  <a:pt x="281" y="188"/>
                </a:lnTo>
                <a:lnTo>
                  <a:pt x="277" y="172"/>
                </a:lnTo>
                <a:lnTo>
                  <a:pt x="274" y="165"/>
                </a:lnTo>
                <a:lnTo>
                  <a:pt x="273" y="159"/>
                </a:lnTo>
                <a:lnTo>
                  <a:pt x="271" y="158"/>
                </a:lnTo>
                <a:lnTo>
                  <a:pt x="268" y="144"/>
                </a:lnTo>
                <a:lnTo>
                  <a:pt x="267" y="141"/>
                </a:lnTo>
                <a:lnTo>
                  <a:pt x="261" y="122"/>
                </a:lnTo>
                <a:lnTo>
                  <a:pt x="261" y="119"/>
                </a:lnTo>
                <a:lnTo>
                  <a:pt x="260" y="115"/>
                </a:lnTo>
                <a:lnTo>
                  <a:pt x="257" y="108"/>
                </a:lnTo>
                <a:lnTo>
                  <a:pt x="257" y="105"/>
                </a:lnTo>
                <a:lnTo>
                  <a:pt x="256" y="101"/>
                </a:lnTo>
                <a:lnTo>
                  <a:pt x="255" y="95"/>
                </a:lnTo>
                <a:lnTo>
                  <a:pt x="252" y="87"/>
                </a:lnTo>
                <a:lnTo>
                  <a:pt x="250" y="80"/>
                </a:lnTo>
                <a:lnTo>
                  <a:pt x="248" y="74"/>
                </a:lnTo>
                <a:lnTo>
                  <a:pt x="245" y="62"/>
                </a:lnTo>
                <a:lnTo>
                  <a:pt x="242" y="55"/>
                </a:lnTo>
                <a:lnTo>
                  <a:pt x="241" y="48"/>
                </a:lnTo>
                <a:lnTo>
                  <a:pt x="238" y="41"/>
                </a:lnTo>
                <a:lnTo>
                  <a:pt x="236" y="38"/>
                </a:lnTo>
                <a:lnTo>
                  <a:pt x="234" y="24"/>
                </a:lnTo>
                <a:lnTo>
                  <a:pt x="231" y="16"/>
                </a:lnTo>
                <a:lnTo>
                  <a:pt x="230" y="12"/>
                </a:lnTo>
                <a:lnTo>
                  <a:pt x="228" y="11"/>
                </a:lnTo>
                <a:lnTo>
                  <a:pt x="225" y="0"/>
                </a:lnTo>
                <a:lnTo>
                  <a:pt x="224" y="0"/>
                </a:lnTo>
                <a:lnTo>
                  <a:pt x="205" y="1"/>
                </a:lnTo>
                <a:lnTo>
                  <a:pt x="202" y="2"/>
                </a:lnTo>
                <a:lnTo>
                  <a:pt x="185" y="4"/>
                </a:lnTo>
                <a:lnTo>
                  <a:pt x="169" y="5"/>
                </a:lnTo>
                <a:lnTo>
                  <a:pt x="164" y="5"/>
                </a:lnTo>
                <a:lnTo>
                  <a:pt x="159" y="6"/>
                </a:lnTo>
                <a:lnTo>
                  <a:pt x="148" y="8"/>
                </a:lnTo>
                <a:lnTo>
                  <a:pt x="124" y="11"/>
                </a:lnTo>
                <a:lnTo>
                  <a:pt x="119" y="11"/>
                </a:lnTo>
                <a:lnTo>
                  <a:pt x="116" y="11"/>
                </a:lnTo>
                <a:lnTo>
                  <a:pt x="112" y="12"/>
                </a:lnTo>
                <a:lnTo>
                  <a:pt x="85" y="13"/>
                </a:lnTo>
                <a:lnTo>
                  <a:pt x="83" y="15"/>
                </a:lnTo>
                <a:lnTo>
                  <a:pt x="72" y="15"/>
                </a:lnTo>
                <a:lnTo>
                  <a:pt x="52" y="18"/>
                </a:lnTo>
                <a:lnTo>
                  <a:pt x="45" y="18"/>
                </a:lnTo>
                <a:lnTo>
                  <a:pt x="26" y="20"/>
                </a:lnTo>
                <a:lnTo>
                  <a:pt x="19" y="20"/>
                </a:lnTo>
                <a:lnTo>
                  <a:pt x="0" y="22"/>
                </a:lnTo>
                <a:lnTo>
                  <a:pt x="0" y="23"/>
                </a:lnTo>
                <a:lnTo>
                  <a:pt x="8" y="33"/>
                </a:lnTo>
                <a:lnTo>
                  <a:pt x="11" y="34"/>
                </a:lnTo>
                <a:lnTo>
                  <a:pt x="11" y="40"/>
                </a:lnTo>
                <a:lnTo>
                  <a:pt x="9" y="58"/>
                </a:lnTo>
                <a:lnTo>
                  <a:pt x="9" y="67"/>
                </a:lnTo>
                <a:lnTo>
                  <a:pt x="9" y="77"/>
                </a:lnTo>
                <a:lnTo>
                  <a:pt x="9" y="81"/>
                </a:lnTo>
                <a:lnTo>
                  <a:pt x="9" y="83"/>
                </a:lnTo>
                <a:lnTo>
                  <a:pt x="9" y="91"/>
                </a:lnTo>
                <a:lnTo>
                  <a:pt x="9" y="97"/>
                </a:lnTo>
                <a:lnTo>
                  <a:pt x="9" y="110"/>
                </a:lnTo>
                <a:lnTo>
                  <a:pt x="9" y="113"/>
                </a:lnTo>
                <a:lnTo>
                  <a:pt x="9" y="122"/>
                </a:lnTo>
                <a:lnTo>
                  <a:pt x="9" y="126"/>
                </a:lnTo>
                <a:lnTo>
                  <a:pt x="9" y="131"/>
                </a:lnTo>
                <a:lnTo>
                  <a:pt x="9" y="149"/>
                </a:lnTo>
                <a:lnTo>
                  <a:pt x="9" y="159"/>
                </a:lnTo>
                <a:lnTo>
                  <a:pt x="9" y="160"/>
                </a:lnTo>
                <a:lnTo>
                  <a:pt x="9" y="183"/>
                </a:lnTo>
                <a:lnTo>
                  <a:pt x="9" y="187"/>
                </a:lnTo>
                <a:lnTo>
                  <a:pt x="9" y="196"/>
                </a:lnTo>
                <a:lnTo>
                  <a:pt x="9" y="209"/>
                </a:lnTo>
                <a:lnTo>
                  <a:pt x="9" y="217"/>
                </a:lnTo>
                <a:lnTo>
                  <a:pt x="9" y="219"/>
                </a:lnTo>
                <a:lnTo>
                  <a:pt x="9" y="242"/>
                </a:lnTo>
                <a:lnTo>
                  <a:pt x="9" y="246"/>
                </a:lnTo>
                <a:lnTo>
                  <a:pt x="9" y="249"/>
                </a:lnTo>
                <a:lnTo>
                  <a:pt x="9" y="274"/>
                </a:lnTo>
                <a:lnTo>
                  <a:pt x="9" y="278"/>
                </a:lnTo>
                <a:lnTo>
                  <a:pt x="9" y="287"/>
                </a:lnTo>
                <a:lnTo>
                  <a:pt x="9" y="307"/>
                </a:lnTo>
                <a:lnTo>
                  <a:pt x="9" y="310"/>
                </a:lnTo>
                <a:lnTo>
                  <a:pt x="9" y="317"/>
                </a:lnTo>
                <a:lnTo>
                  <a:pt x="9" y="324"/>
                </a:lnTo>
                <a:lnTo>
                  <a:pt x="9" y="325"/>
                </a:lnTo>
                <a:lnTo>
                  <a:pt x="9" y="330"/>
                </a:lnTo>
                <a:lnTo>
                  <a:pt x="9" y="337"/>
                </a:lnTo>
                <a:lnTo>
                  <a:pt x="8" y="363"/>
                </a:lnTo>
                <a:lnTo>
                  <a:pt x="9" y="366"/>
                </a:lnTo>
                <a:lnTo>
                  <a:pt x="9" y="367"/>
                </a:lnTo>
                <a:lnTo>
                  <a:pt x="12" y="384"/>
                </a:lnTo>
                <a:lnTo>
                  <a:pt x="13" y="406"/>
                </a:lnTo>
                <a:lnTo>
                  <a:pt x="13" y="407"/>
                </a:lnTo>
                <a:lnTo>
                  <a:pt x="15" y="413"/>
                </a:lnTo>
                <a:lnTo>
                  <a:pt x="16" y="418"/>
                </a:lnTo>
                <a:lnTo>
                  <a:pt x="18" y="432"/>
                </a:lnTo>
                <a:lnTo>
                  <a:pt x="20" y="448"/>
                </a:lnTo>
              </a:path>
            </a:pathLst>
          </a:custGeom>
          <a:noFill/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" name="Group 139"/>
          <p:cNvGrpSpPr>
            <a:grpSpLocks/>
          </p:cNvGrpSpPr>
          <p:nvPr/>
        </p:nvGrpSpPr>
        <p:grpSpPr bwMode="auto">
          <a:xfrm>
            <a:off x="5410200" y="4575175"/>
            <a:ext cx="1235075" cy="987425"/>
            <a:chOff x="5181600" y="4435475"/>
            <a:chExt cx="1235075" cy="987425"/>
          </a:xfrm>
          <a:solidFill>
            <a:srgbClr val="6898A9"/>
          </a:solidFill>
        </p:grpSpPr>
        <p:sp>
          <p:nvSpPr>
            <p:cNvPr id="59" name="Freeform 262"/>
            <p:cNvSpPr>
              <a:spLocks/>
            </p:cNvSpPr>
            <p:nvPr/>
          </p:nvSpPr>
          <p:spPr bwMode="auto">
            <a:xfrm>
              <a:off x="5181600" y="4435475"/>
              <a:ext cx="1235075" cy="903288"/>
            </a:xfrm>
            <a:custGeom>
              <a:avLst/>
              <a:gdLst>
                <a:gd name="T0" fmla="*/ 2147483647 w 783"/>
                <a:gd name="T1" fmla="*/ 2147483647 h 614"/>
                <a:gd name="T2" fmla="*/ 2147483647 w 783"/>
                <a:gd name="T3" fmla="*/ 2147483647 h 614"/>
                <a:gd name="T4" fmla="*/ 2147483647 w 783"/>
                <a:gd name="T5" fmla="*/ 2147483647 h 614"/>
                <a:gd name="T6" fmla="*/ 2147483647 w 783"/>
                <a:gd name="T7" fmla="*/ 2147483647 h 614"/>
                <a:gd name="T8" fmla="*/ 2147483647 w 783"/>
                <a:gd name="T9" fmla="*/ 2147483647 h 614"/>
                <a:gd name="T10" fmla="*/ 2147483647 w 783"/>
                <a:gd name="T11" fmla="*/ 2147483647 h 614"/>
                <a:gd name="T12" fmla="*/ 2147483647 w 783"/>
                <a:gd name="T13" fmla="*/ 2147483647 h 614"/>
                <a:gd name="T14" fmla="*/ 2147483647 w 783"/>
                <a:gd name="T15" fmla="*/ 2147483647 h 614"/>
                <a:gd name="T16" fmla="*/ 2147483647 w 783"/>
                <a:gd name="T17" fmla="*/ 2147483647 h 614"/>
                <a:gd name="T18" fmla="*/ 2147483647 w 783"/>
                <a:gd name="T19" fmla="*/ 2147483647 h 614"/>
                <a:gd name="T20" fmla="*/ 2147483647 w 783"/>
                <a:gd name="T21" fmla="*/ 2147483647 h 614"/>
                <a:gd name="T22" fmla="*/ 2147483647 w 783"/>
                <a:gd name="T23" fmla="*/ 2147483647 h 614"/>
                <a:gd name="T24" fmla="*/ 2147483647 w 783"/>
                <a:gd name="T25" fmla="*/ 2147483647 h 614"/>
                <a:gd name="T26" fmla="*/ 2147483647 w 783"/>
                <a:gd name="T27" fmla="*/ 2147483647 h 614"/>
                <a:gd name="T28" fmla="*/ 2147483647 w 783"/>
                <a:gd name="T29" fmla="*/ 2147483647 h 614"/>
                <a:gd name="T30" fmla="*/ 2147483647 w 783"/>
                <a:gd name="T31" fmla="*/ 2147483647 h 614"/>
                <a:gd name="T32" fmla="*/ 2147483647 w 783"/>
                <a:gd name="T33" fmla="*/ 2147483647 h 614"/>
                <a:gd name="T34" fmla="*/ 2147483647 w 783"/>
                <a:gd name="T35" fmla="*/ 2147483647 h 614"/>
                <a:gd name="T36" fmla="*/ 2147483647 w 783"/>
                <a:gd name="T37" fmla="*/ 2147483647 h 614"/>
                <a:gd name="T38" fmla="*/ 2147483647 w 783"/>
                <a:gd name="T39" fmla="*/ 2147483647 h 614"/>
                <a:gd name="T40" fmla="*/ 2147483647 w 783"/>
                <a:gd name="T41" fmla="*/ 2147483647 h 614"/>
                <a:gd name="T42" fmla="*/ 2147483647 w 783"/>
                <a:gd name="T43" fmla="*/ 2147483647 h 614"/>
                <a:gd name="T44" fmla="*/ 2147483647 w 783"/>
                <a:gd name="T45" fmla="*/ 2147483647 h 614"/>
                <a:gd name="T46" fmla="*/ 2147483647 w 783"/>
                <a:gd name="T47" fmla="*/ 2147483647 h 614"/>
                <a:gd name="T48" fmla="*/ 2147483647 w 783"/>
                <a:gd name="T49" fmla="*/ 2147483647 h 614"/>
                <a:gd name="T50" fmla="*/ 2147483647 w 783"/>
                <a:gd name="T51" fmla="*/ 2147483647 h 614"/>
                <a:gd name="T52" fmla="*/ 2147483647 w 783"/>
                <a:gd name="T53" fmla="*/ 2147483647 h 614"/>
                <a:gd name="T54" fmla="*/ 2147483647 w 783"/>
                <a:gd name="T55" fmla="*/ 2147483647 h 614"/>
                <a:gd name="T56" fmla="*/ 2147483647 w 783"/>
                <a:gd name="T57" fmla="*/ 2147483647 h 614"/>
                <a:gd name="T58" fmla="*/ 2147483647 w 783"/>
                <a:gd name="T59" fmla="*/ 2147483647 h 614"/>
                <a:gd name="T60" fmla="*/ 2147483647 w 783"/>
                <a:gd name="T61" fmla="*/ 2147483647 h 614"/>
                <a:gd name="T62" fmla="*/ 2147483647 w 783"/>
                <a:gd name="T63" fmla="*/ 2147483647 h 614"/>
                <a:gd name="T64" fmla="*/ 2147483647 w 783"/>
                <a:gd name="T65" fmla="*/ 2147483647 h 614"/>
                <a:gd name="T66" fmla="*/ 2147483647 w 783"/>
                <a:gd name="T67" fmla="*/ 2147483647 h 614"/>
                <a:gd name="T68" fmla="*/ 2147483647 w 783"/>
                <a:gd name="T69" fmla="*/ 2147483647 h 614"/>
                <a:gd name="T70" fmla="*/ 2147483647 w 783"/>
                <a:gd name="T71" fmla="*/ 2147483647 h 614"/>
                <a:gd name="T72" fmla="*/ 2147483647 w 783"/>
                <a:gd name="T73" fmla="*/ 2147483647 h 614"/>
                <a:gd name="T74" fmla="*/ 2147483647 w 783"/>
                <a:gd name="T75" fmla="*/ 2147483647 h 614"/>
                <a:gd name="T76" fmla="*/ 2147483647 w 783"/>
                <a:gd name="T77" fmla="*/ 2147483647 h 614"/>
                <a:gd name="T78" fmla="*/ 2147483647 w 783"/>
                <a:gd name="T79" fmla="*/ 2147483647 h 614"/>
                <a:gd name="T80" fmla="*/ 2147483647 w 783"/>
                <a:gd name="T81" fmla="*/ 2147483647 h 614"/>
                <a:gd name="T82" fmla="*/ 2147483647 w 783"/>
                <a:gd name="T83" fmla="*/ 2147483647 h 614"/>
                <a:gd name="T84" fmla="*/ 2147483647 w 783"/>
                <a:gd name="T85" fmla="*/ 2147483647 h 614"/>
                <a:gd name="T86" fmla="*/ 2147483647 w 783"/>
                <a:gd name="T87" fmla="*/ 2147483647 h 614"/>
                <a:gd name="T88" fmla="*/ 2147483647 w 783"/>
                <a:gd name="T89" fmla="*/ 2147483647 h 614"/>
                <a:gd name="T90" fmla="*/ 2147483647 w 783"/>
                <a:gd name="T91" fmla="*/ 2147483647 h 614"/>
                <a:gd name="T92" fmla="*/ 2147483647 w 783"/>
                <a:gd name="T93" fmla="*/ 2147483647 h 614"/>
                <a:gd name="T94" fmla="*/ 2147483647 w 783"/>
                <a:gd name="T95" fmla="*/ 2147483647 h 614"/>
                <a:gd name="T96" fmla="*/ 2147483647 w 783"/>
                <a:gd name="T97" fmla="*/ 2147483647 h 614"/>
                <a:gd name="T98" fmla="*/ 2147483647 w 783"/>
                <a:gd name="T99" fmla="*/ 2147483647 h 614"/>
                <a:gd name="T100" fmla="*/ 2147483647 w 783"/>
                <a:gd name="T101" fmla="*/ 2147483647 h 614"/>
                <a:gd name="T102" fmla="*/ 2147483647 w 783"/>
                <a:gd name="T103" fmla="*/ 2147483647 h 614"/>
                <a:gd name="T104" fmla="*/ 0 w 783"/>
                <a:gd name="T105" fmla="*/ 2147483647 h 614"/>
                <a:gd name="T106" fmla="*/ 2147483647 w 783"/>
                <a:gd name="T107" fmla="*/ 2147483647 h 614"/>
                <a:gd name="T108" fmla="*/ 2147483647 w 783"/>
                <a:gd name="T109" fmla="*/ 2147483647 h 614"/>
                <a:gd name="T110" fmla="*/ 2147483647 w 783"/>
                <a:gd name="T111" fmla="*/ 2147483647 h 6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83"/>
                <a:gd name="T169" fmla="*/ 0 h 614"/>
                <a:gd name="T170" fmla="*/ 783 w 783"/>
                <a:gd name="T171" fmla="*/ 614 h 6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83" h="614">
                  <a:moveTo>
                    <a:pt x="156" y="110"/>
                  </a:moveTo>
                  <a:lnTo>
                    <a:pt x="193" y="127"/>
                  </a:lnTo>
                  <a:lnTo>
                    <a:pt x="205" y="138"/>
                  </a:lnTo>
                  <a:lnTo>
                    <a:pt x="218" y="142"/>
                  </a:lnTo>
                  <a:lnTo>
                    <a:pt x="220" y="166"/>
                  </a:lnTo>
                  <a:lnTo>
                    <a:pt x="218" y="147"/>
                  </a:lnTo>
                  <a:lnTo>
                    <a:pt x="222" y="167"/>
                  </a:lnTo>
                  <a:lnTo>
                    <a:pt x="236" y="166"/>
                  </a:lnTo>
                  <a:lnTo>
                    <a:pt x="245" y="170"/>
                  </a:lnTo>
                  <a:lnTo>
                    <a:pt x="244" y="160"/>
                  </a:lnTo>
                  <a:lnTo>
                    <a:pt x="256" y="160"/>
                  </a:lnTo>
                  <a:lnTo>
                    <a:pt x="265" y="152"/>
                  </a:lnTo>
                  <a:lnTo>
                    <a:pt x="263" y="156"/>
                  </a:lnTo>
                  <a:lnTo>
                    <a:pt x="300" y="133"/>
                  </a:lnTo>
                  <a:lnTo>
                    <a:pt x="311" y="133"/>
                  </a:lnTo>
                  <a:lnTo>
                    <a:pt x="312" y="124"/>
                  </a:lnTo>
                  <a:lnTo>
                    <a:pt x="311" y="122"/>
                  </a:lnTo>
                  <a:lnTo>
                    <a:pt x="320" y="110"/>
                  </a:lnTo>
                  <a:lnTo>
                    <a:pt x="336" y="108"/>
                  </a:lnTo>
                  <a:lnTo>
                    <a:pt x="343" y="108"/>
                  </a:lnTo>
                  <a:lnTo>
                    <a:pt x="344" y="108"/>
                  </a:lnTo>
                  <a:lnTo>
                    <a:pt x="380" y="126"/>
                  </a:lnTo>
                  <a:lnTo>
                    <a:pt x="386" y="137"/>
                  </a:lnTo>
                  <a:lnTo>
                    <a:pt x="402" y="145"/>
                  </a:lnTo>
                  <a:lnTo>
                    <a:pt x="409" y="163"/>
                  </a:lnTo>
                  <a:lnTo>
                    <a:pt x="422" y="167"/>
                  </a:lnTo>
                  <a:lnTo>
                    <a:pt x="433" y="183"/>
                  </a:lnTo>
                  <a:lnTo>
                    <a:pt x="441" y="185"/>
                  </a:lnTo>
                  <a:lnTo>
                    <a:pt x="443" y="199"/>
                  </a:lnTo>
                  <a:lnTo>
                    <a:pt x="448" y="199"/>
                  </a:lnTo>
                  <a:lnTo>
                    <a:pt x="450" y="194"/>
                  </a:lnTo>
                  <a:lnTo>
                    <a:pt x="462" y="192"/>
                  </a:lnTo>
                  <a:lnTo>
                    <a:pt x="469" y="195"/>
                  </a:lnTo>
                  <a:lnTo>
                    <a:pt x="475" y="209"/>
                  </a:lnTo>
                  <a:lnTo>
                    <a:pt x="483" y="217"/>
                  </a:lnTo>
                  <a:lnTo>
                    <a:pt x="479" y="230"/>
                  </a:lnTo>
                  <a:lnTo>
                    <a:pt x="484" y="234"/>
                  </a:lnTo>
                  <a:lnTo>
                    <a:pt x="483" y="237"/>
                  </a:lnTo>
                  <a:lnTo>
                    <a:pt x="487" y="239"/>
                  </a:lnTo>
                  <a:lnTo>
                    <a:pt x="488" y="241"/>
                  </a:lnTo>
                  <a:lnTo>
                    <a:pt x="491" y="267"/>
                  </a:lnTo>
                  <a:lnTo>
                    <a:pt x="487" y="288"/>
                  </a:lnTo>
                  <a:lnTo>
                    <a:pt x="483" y="298"/>
                  </a:lnTo>
                  <a:lnTo>
                    <a:pt x="487" y="302"/>
                  </a:lnTo>
                  <a:lnTo>
                    <a:pt x="483" y="306"/>
                  </a:lnTo>
                  <a:lnTo>
                    <a:pt x="484" y="330"/>
                  </a:lnTo>
                  <a:lnTo>
                    <a:pt x="495" y="342"/>
                  </a:lnTo>
                  <a:lnTo>
                    <a:pt x="498" y="353"/>
                  </a:lnTo>
                  <a:lnTo>
                    <a:pt x="501" y="355"/>
                  </a:lnTo>
                  <a:lnTo>
                    <a:pt x="508" y="341"/>
                  </a:lnTo>
                  <a:lnTo>
                    <a:pt x="508" y="327"/>
                  </a:lnTo>
                  <a:lnTo>
                    <a:pt x="505" y="323"/>
                  </a:lnTo>
                  <a:lnTo>
                    <a:pt x="495" y="320"/>
                  </a:lnTo>
                  <a:lnTo>
                    <a:pt x="502" y="317"/>
                  </a:lnTo>
                  <a:lnTo>
                    <a:pt x="519" y="330"/>
                  </a:lnTo>
                  <a:lnTo>
                    <a:pt x="519" y="324"/>
                  </a:lnTo>
                  <a:lnTo>
                    <a:pt x="526" y="323"/>
                  </a:lnTo>
                  <a:lnTo>
                    <a:pt x="516" y="350"/>
                  </a:lnTo>
                  <a:lnTo>
                    <a:pt x="511" y="357"/>
                  </a:lnTo>
                  <a:lnTo>
                    <a:pt x="511" y="360"/>
                  </a:lnTo>
                  <a:lnTo>
                    <a:pt x="500" y="364"/>
                  </a:lnTo>
                  <a:lnTo>
                    <a:pt x="512" y="378"/>
                  </a:lnTo>
                  <a:lnTo>
                    <a:pt x="525" y="392"/>
                  </a:lnTo>
                  <a:lnTo>
                    <a:pt x="545" y="422"/>
                  </a:lnTo>
                  <a:lnTo>
                    <a:pt x="551" y="428"/>
                  </a:lnTo>
                  <a:lnTo>
                    <a:pt x="551" y="429"/>
                  </a:lnTo>
                  <a:lnTo>
                    <a:pt x="556" y="438"/>
                  </a:lnTo>
                  <a:lnTo>
                    <a:pt x="570" y="467"/>
                  </a:lnTo>
                  <a:lnTo>
                    <a:pt x="577" y="474"/>
                  </a:lnTo>
                  <a:lnTo>
                    <a:pt x="588" y="470"/>
                  </a:lnTo>
                  <a:lnTo>
                    <a:pt x="588" y="465"/>
                  </a:lnTo>
                  <a:lnTo>
                    <a:pt x="605" y="481"/>
                  </a:lnTo>
                  <a:lnTo>
                    <a:pt x="613" y="502"/>
                  </a:lnTo>
                  <a:lnTo>
                    <a:pt x="630" y="529"/>
                  </a:lnTo>
                  <a:lnTo>
                    <a:pt x="630" y="525"/>
                  </a:lnTo>
                  <a:lnTo>
                    <a:pt x="634" y="522"/>
                  </a:lnTo>
                  <a:lnTo>
                    <a:pt x="651" y="531"/>
                  </a:lnTo>
                  <a:lnTo>
                    <a:pt x="658" y="532"/>
                  </a:lnTo>
                  <a:lnTo>
                    <a:pt x="676" y="546"/>
                  </a:lnTo>
                  <a:lnTo>
                    <a:pt x="693" y="574"/>
                  </a:lnTo>
                  <a:lnTo>
                    <a:pt x="690" y="576"/>
                  </a:lnTo>
                  <a:lnTo>
                    <a:pt x="690" y="588"/>
                  </a:lnTo>
                  <a:lnTo>
                    <a:pt x="700" y="597"/>
                  </a:lnTo>
                  <a:lnTo>
                    <a:pt x="708" y="594"/>
                  </a:lnTo>
                  <a:lnTo>
                    <a:pt x="722" y="588"/>
                  </a:lnTo>
                  <a:lnTo>
                    <a:pt x="727" y="588"/>
                  </a:lnTo>
                  <a:lnTo>
                    <a:pt x="727" y="589"/>
                  </a:lnTo>
                  <a:lnTo>
                    <a:pt x="737" y="588"/>
                  </a:lnTo>
                  <a:lnTo>
                    <a:pt x="734" y="600"/>
                  </a:lnTo>
                  <a:lnTo>
                    <a:pt x="737" y="603"/>
                  </a:lnTo>
                  <a:lnTo>
                    <a:pt x="744" y="599"/>
                  </a:lnTo>
                  <a:lnTo>
                    <a:pt x="741" y="588"/>
                  </a:lnTo>
                  <a:lnTo>
                    <a:pt x="743" y="581"/>
                  </a:lnTo>
                  <a:lnTo>
                    <a:pt x="745" y="582"/>
                  </a:lnTo>
                  <a:lnTo>
                    <a:pt x="756" y="578"/>
                  </a:lnTo>
                  <a:lnTo>
                    <a:pt x="758" y="596"/>
                  </a:lnTo>
                  <a:lnTo>
                    <a:pt x="752" y="600"/>
                  </a:lnTo>
                  <a:lnTo>
                    <a:pt x="755" y="601"/>
                  </a:lnTo>
                  <a:lnTo>
                    <a:pt x="745" y="613"/>
                  </a:lnTo>
                  <a:lnTo>
                    <a:pt x="754" y="606"/>
                  </a:lnTo>
                  <a:lnTo>
                    <a:pt x="769" y="583"/>
                  </a:lnTo>
                  <a:lnTo>
                    <a:pt x="777" y="558"/>
                  </a:lnTo>
                  <a:lnTo>
                    <a:pt x="782" y="542"/>
                  </a:lnTo>
                  <a:lnTo>
                    <a:pt x="782" y="539"/>
                  </a:lnTo>
                  <a:lnTo>
                    <a:pt x="776" y="558"/>
                  </a:lnTo>
                  <a:lnTo>
                    <a:pt x="766" y="565"/>
                  </a:lnTo>
                  <a:lnTo>
                    <a:pt x="770" y="557"/>
                  </a:lnTo>
                  <a:lnTo>
                    <a:pt x="765" y="545"/>
                  </a:lnTo>
                  <a:lnTo>
                    <a:pt x="770" y="522"/>
                  </a:lnTo>
                  <a:lnTo>
                    <a:pt x="777" y="518"/>
                  </a:lnTo>
                  <a:lnTo>
                    <a:pt x="780" y="522"/>
                  </a:lnTo>
                  <a:lnTo>
                    <a:pt x="777" y="490"/>
                  </a:lnTo>
                  <a:lnTo>
                    <a:pt x="777" y="488"/>
                  </a:lnTo>
                  <a:lnTo>
                    <a:pt x="775" y="452"/>
                  </a:lnTo>
                  <a:lnTo>
                    <a:pt x="770" y="402"/>
                  </a:lnTo>
                  <a:lnTo>
                    <a:pt x="762" y="384"/>
                  </a:lnTo>
                  <a:lnTo>
                    <a:pt x="745" y="355"/>
                  </a:lnTo>
                  <a:lnTo>
                    <a:pt x="729" y="325"/>
                  </a:lnTo>
                  <a:lnTo>
                    <a:pt x="729" y="324"/>
                  </a:lnTo>
                  <a:lnTo>
                    <a:pt x="711" y="295"/>
                  </a:lnTo>
                  <a:lnTo>
                    <a:pt x="694" y="269"/>
                  </a:lnTo>
                  <a:lnTo>
                    <a:pt x="687" y="245"/>
                  </a:lnTo>
                  <a:lnTo>
                    <a:pt x="690" y="227"/>
                  </a:lnTo>
                  <a:lnTo>
                    <a:pt x="666" y="199"/>
                  </a:lnTo>
                  <a:lnTo>
                    <a:pt x="637" y="163"/>
                  </a:lnTo>
                  <a:lnTo>
                    <a:pt x="622" y="140"/>
                  </a:lnTo>
                  <a:lnTo>
                    <a:pt x="622" y="137"/>
                  </a:lnTo>
                  <a:lnTo>
                    <a:pt x="606" y="113"/>
                  </a:lnTo>
                  <a:lnTo>
                    <a:pt x="605" y="113"/>
                  </a:lnTo>
                  <a:lnTo>
                    <a:pt x="602" y="105"/>
                  </a:lnTo>
                  <a:lnTo>
                    <a:pt x="595" y="88"/>
                  </a:lnTo>
                  <a:lnTo>
                    <a:pt x="581" y="54"/>
                  </a:lnTo>
                  <a:lnTo>
                    <a:pt x="573" y="27"/>
                  </a:lnTo>
                  <a:lnTo>
                    <a:pt x="570" y="27"/>
                  </a:lnTo>
                  <a:lnTo>
                    <a:pt x="570" y="26"/>
                  </a:lnTo>
                  <a:lnTo>
                    <a:pt x="566" y="5"/>
                  </a:lnTo>
                  <a:lnTo>
                    <a:pt x="540" y="5"/>
                  </a:lnTo>
                  <a:lnTo>
                    <a:pt x="526" y="2"/>
                  </a:lnTo>
                  <a:lnTo>
                    <a:pt x="523" y="0"/>
                  </a:lnTo>
                  <a:lnTo>
                    <a:pt x="512" y="9"/>
                  </a:lnTo>
                  <a:lnTo>
                    <a:pt x="519" y="36"/>
                  </a:lnTo>
                  <a:lnTo>
                    <a:pt x="518" y="51"/>
                  </a:lnTo>
                  <a:lnTo>
                    <a:pt x="505" y="52"/>
                  </a:lnTo>
                  <a:lnTo>
                    <a:pt x="500" y="38"/>
                  </a:lnTo>
                  <a:lnTo>
                    <a:pt x="500" y="31"/>
                  </a:lnTo>
                  <a:lnTo>
                    <a:pt x="495" y="31"/>
                  </a:lnTo>
                  <a:lnTo>
                    <a:pt x="484" y="33"/>
                  </a:lnTo>
                  <a:lnTo>
                    <a:pt x="480" y="33"/>
                  </a:lnTo>
                  <a:lnTo>
                    <a:pt x="476" y="33"/>
                  </a:lnTo>
                  <a:lnTo>
                    <a:pt x="473" y="33"/>
                  </a:lnTo>
                  <a:lnTo>
                    <a:pt x="465" y="34"/>
                  </a:lnTo>
                  <a:lnTo>
                    <a:pt x="456" y="36"/>
                  </a:lnTo>
                  <a:lnTo>
                    <a:pt x="455" y="36"/>
                  </a:lnTo>
                  <a:lnTo>
                    <a:pt x="450" y="36"/>
                  </a:lnTo>
                  <a:lnTo>
                    <a:pt x="437" y="36"/>
                  </a:lnTo>
                  <a:lnTo>
                    <a:pt x="413" y="37"/>
                  </a:lnTo>
                  <a:lnTo>
                    <a:pt x="408" y="38"/>
                  </a:lnTo>
                  <a:lnTo>
                    <a:pt x="404" y="38"/>
                  </a:lnTo>
                  <a:lnTo>
                    <a:pt x="397" y="40"/>
                  </a:lnTo>
                  <a:lnTo>
                    <a:pt x="394" y="40"/>
                  </a:lnTo>
                  <a:lnTo>
                    <a:pt x="393" y="40"/>
                  </a:lnTo>
                  <a:lnTo>
                    <a:pt x="390" y="40"/>
                  </a:lnTo>
                  <a:lnTo>
                    <a:pt x="380" y="40"/>
                  </a:lnTo>
                  <a:lnTo>
                    <a:pt x="370" y="41"/>
                  </a:lnTo>
                  <a:lnTo>
                    <a:pt x="366" y="42"/>
                  </a:lnTo>
                  <a:lnTo>
                    <a:pt x="363" y="42"/>
                  </a:lnTo>
                  <a:lnTo>
                    <a:pt x="358" y="42"/>
                  </a:lnTo>
                  <a:lnTo>
                    <a:pt x="345" y="42"/>
                  </a:lnTo>
                  <a:lnTo>
                    <a:pt x="340" y="44"/>
                  </a:lnTo>
                  <a:lnTo>
                    <a:pt x="333" y="45"/>
                  </a:lnTo>
                  <a:lnTo>
                    <a:pt x="329" y="45"/>
                  </a:lnTo>
                  <a:lnTo>
                    <a:pt x="326" y="45"/>
                  </a:lnTo>
                  <a:lnTo>
                    <a:pt x="316" y="45"/>
                  </a:lnTo>
                  <a:lnTo>
                    <a:pt x="311" y="47"/>
                  </a:lnTo>
                  <a:lnTo>
                    <a:pt x="308" y="47"/>
                  </a:lnTo>
                  <a:lnTo>
                    <a:pt x="305" y="47"/>
                  </a:lnTo>
                  <a:lnTo>
                    <a:pt x="300" y="47"/>
                  </a:lnTo>
                  <a:lnTo>
                    <a:pt x="290" y="48"/>
                  </a:lnTo>
                  <a:lnTo>
                    <a:pt x="275" y="49"/>
                  </a:lnTo>
                  <a:lnTo>
                    <a:pt x="254" y="51"/>
                  </a:lnTo>
                  <a:lnTo>
                    <a:pt x="254" y="49"/>
                  </a:lnTo>
                  <a:lnTo>
                    <a:pt x="238" y="23"/>
                  </a:lnTo>
                  <a:lnTo>
                    <a:pt x="237" y="20"/>
                  </a:lnTo>
                  <a:lnTo>
                    <a:pt x="223" y="23"/>
                  </a:lnTo>
                  <a:lnTo>
                    <a:pt x="215" y="23"/>
                  </a:lnTo>
                  <a:lnTo>
                    <a:pt x="194" y="27"/>
                  </a:lnTo>
                  <a:lnTo>
                    <a:pt x="193" y="27"/>
                  </a:lnTo>
                  <a:lnTo>
                    <a:pt x="168" y="30"/>
                  </a:lnTo>
                  <a:lnTo>
                    <a:pt x="151" y="33"/>
                  </a:lnTo>
                  <a:lnTo>
                    <a:pt x="144" y="33"/>
                  </a:lnTo>
                  <a:lnTo>
                    <a:pt x="134" y="34"/>
                  </a:lnTo>
                  <a:lnTo>
                    <a:pt x="131" y="36"/>
                  </a:lnTo>
                  <a:lnTo>
                    <a:pt x="129" y="36"/>
                  </a:lnTo>
                  <a:lnTo>
                    <a:pt x="123" y="36"/>
                  </a:lnTo>
                  <a:lnTo>
                    <a:pt x="112" y="37"/>
                  </a:lnTo>
                  <a:lnTo>
                    <a:pt x="111" y="37"/>
                  </a:lnTo>
                  <a:lnTo>
                    <a:pt x="98" y="38"/>
                  </a:lnTo>
                  <a:lnTo>
                    <a:pt x="95" y="38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80" y="40"/>
                  </a:lnTo>
                  <a:lnTo>
                    <a:pt x="75" y="41"/>
                  </a:lnTo>
                  <a:lnTo>
                    <a:pt x="55" y="42"/>
                  </a:lnTo>
                  <a:lnTo>
                    <a:pt x="43" y="44"/>
                  </a:lnTo>
                  <a:lnTo>
                    <a:pt x="40" y="45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1" y="49"/>
                  </a:lnTo>
                  <a:lnTo>
                    <a:pt x="0" y="66"/>
                  </a:lnTo>
                  <a:lnTo>
                    <a:pt x="23" y="87"/>
                  </a:lnTo>
                  <a:lnTo>
                    <a:pt x="22" y="101"/>
                  </a:lnTo>
                  <a:lnTo>
                    <a:pt x="27" y="106"/>
                  </a:lnTo>
                  <a:lnTo>
                    <a:pt x="12" y="126"/>
                  </a:lnTo>
                  <a:lnTo>
                    <a:pt x="29" y="122"/>
                  </a:lnTo>
                  <a:lnTo>
                    <a:pt x="76" y="109"/>
                  </a:lnTo>
                  <a:lnTo>
                    <a:pt x="81" y="106"/>
                  </a:lnTo>
                  <a:lnTo>
                    <a:pt x="108" y="105"/>
                  </a:lnTo>
                  <a:lnTo>
                    <a:pt x="118" y="104"/>
                  </a:lnTo>
                  <a:lnTo>
                    <a:pt x="119" y="104"/>
                  </a:lnTo>
                  <a:lnTo>
                    <a:pt x="120" y="104"/>
                  </a:lnTo>
                  <a:lnTo>
                    <a:pt x="156" y="110"/>
                  </a:lnTo>
                </a:path>
              </a:pathLst>
            </a:custGeom>
            <a:solidFill>
              <a:srgbClr val="D0DFE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63"/>
            <p:cNvSpPr>
              <a:spLocks/>
            </p:cNvSpPr>
            <p:nvPr/>
          </p:nvSpPr>
          <p:spPr bwMode="auto">
            <a:xfrm>
              <a:off x="6188075" y="5373688"/>
              <a:ext cx="79375" cy="49212"/>
            </a:xfrm>
            <a:custGeom>
              <a:avLst/>
              <a:gdLst>
                <a:gd name="T0" fmla="*/ 0 w 49"/>
                <a:gd name="T1" fmla="*/ 2147483647 h 34"/>
                <a:gd name="T2" fmla="*/ 2147483647 w 49"/>
                <a:gd name="T3" fmla="*/ 2147483647 h 34"/>
                <a:gd name="T4" fmla="*/ 2147483647 w 49"/>
                <a:gd name="T5" fmla="*/ 2147483647 h 34"/>
                <a:gd name="T6" fmla="*/ 2147483647 w 49"/>
                <a:gd name="T7" fmla="*/ 2147483647 h 34"/>
                <a:gd name="T8" fmla="*/ 2147483647 w 49"/>
                <a:gd name="T9" fmla="*/ 2147483647 h 34"/>
                <a:gd name="T10" fmla="*/ 2147483647 w 49"/>
                <a:gd name="T11" fmla="*/ 2147483647 h 34"/>
                <a:gd name="T12" fmla="*/ 2147483647 w 49"/>
                <a:gd name="T13" fmla="*/ 0 h 34"/>
                <a:gd name="T14" fmla="*/ 2147483647 w 49"/>
                <a:gd name="T15" fmla="*/ 2147483647 h 34"/>
                <a:gd name="T16" fmla="*/ 2147483647 w 49"/>
                <a:gd name="T17" fmla="*/ 2147483647 h 34"/>
                <a:gd name="T18" fmla="*/ 2147483647 w 49"/>
                <a:gd name="T19" fmla="*/ 2147483647 h 34"/>
                <a:gd name="T20" fmla="*/ 2147483647 w 49"/>
                <a:gd name="T21" fmla="*/ 2147483647 h 34"/>
                <a:gd name="T22" fmla="*/ 2147483647 w 49"/>
                <a:gd name="T23" fmla="*/ 2147483647 h 34"/>
                <a:gd name="T24" fmla="*/ 0 w 49"/>
                <a:gd name="T25" fmla="*/ 214748364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34"/>
                <a:gd name="T41" fmla="*/ 49 w 49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34">
                  <a:moveTo>
                    <a:pt x="0" y="33"/>
                  </a:moveTo>
                  <a:lnTo>
                    <a:pt x="26" y="20"/>
                  </a:lnTo>
                  <a:lnTo>
                    <a:pt x="27" y="14"/>
                  </a:lnTo>
                  <a:lnTo>
                    <a:pt x="38" y="17"/>
                  </a:lnTo>
                  <a:lnTo>
                    <a:pt x="48" y="12"/>
                  </a:lnTo>
                  <a:lnTo>
                    <a:pt x="38" y="4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24" y="11"/>
                  </a:lnTo>
                  <a:lnTo>
                    <a:pt x="17" y="8"/>
                  </a:lnTo>
                  <a:lnTo>
                    <a:pt x="4" y="18"/>
                  </a:lnTo>
                  <a:lnTo>
                    <a:pt x="5" y="28"/>
                  </a:lnTo>
                  <a:lnTo>
                    <a:pt x="0" y="33"/>
                  </a:lnTo>
                </a:path>
              </a:pathLst>
            </a:custGeom>
            <a:solidFill>
              <a:srgbClr val="D0DFE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64"/>
            <p:cNvSpPr>
              <a:spLocks/>
            </p:cNvSpPr>
            <p:nvPr/>
          </p:nvSpPr>
          <p:spPr bwMode="auto">
            <a:xfrm>
              <a:off x="6292850" y="5360988"/>
              <a:ext cx="36513" cy="33337"/>
            </a:xfrm>
            <a:custGeom>
              <a:avLst/>
              <a:gdLst>
                <a:gd name="T0" fmla="*/ 0 w 23"/>
                <a:gd name="T1" fmla="*/ 2147483647 h 23"/>
                <a:gd name="T2" fmla="*/ 2147483647 w 23"/>
                <a:gd name="T3" fmla="*/ 2147483647 h 23"/>
                <a:gd name="T4" fmla="*/ 2147483647 w 23"/>
                <a:gd name="T5" fmla="*/ 0 h 23"/>
                <a:gd name="T6" fmla="*/ 2147483647 w 23"/>
                <a:gd name="T7" fmla="*/ 2147483647 h 23"/>
                <a:gd name="T8" fmla="*/ 0 w 23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0" y="20"/>
                  </a:moveTo>
                  <a:lnTo>
                    <a:pt x="1" y="22"/>
                  </a:lnTo>
                  <a:lnTo>
                    <a:pt x="22" y="0"/>
                  </a:lnTo>
                  <a:lnTo>
                    <a:pt x="12" y="10"/>
                  </a:lnTo>
                  <a:lnTo>
                    <a:pt x="0" y="20"/>
                  </a:lnTo>
                </a:path>
              </a:pathLst>
            </a:custGeom>
            <a:solidFill>
              <a:srgbClr val="D0DFE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65"/>
            <p:cNvSpPr>
              <a:spLocks/>
            </p:cNvSpPr>
            <p:nvPr/>
          </p:nvSpPr>
          <p:spPr bwMode="auto">
            <a:xfrm>
              <a:off x="6330950" y="5349875"/>
              <a:ext cx="36513" cy="34925"/>
            </a:xfrm>
            <a:custGeom>
              <a:avLst/>
              <a:gdLst>
                <a:gd name="T0" fmla="*/ 0 w 23"/>
                <a:gd name="T1" fmla="*/ 2147483647 h 23"/>
                <a:gd name="T2" fmla="*/ 2147483647 w 23"/>
                <a:gd name="T3" fmla="*/ 0 h 23"/>
                <a:gd name="T4" fmla="*/ 2147483647 w 23"/>
                <a:gd name="T5" fmla="*/ 2147483647 h 23"/>
                <a:gd name="T6" fmla="*/ 0 w 23"/>
                <a:gd name="T7" fmla="*/ 214748364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3"/>
                <a:gd name="T14" fmla="*/ 23 w 2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3">
                  <a:moveTo>
                    <a:pt x="0" y="22"/>
                  </a:moveTo>
                  <a:lnTo>
                    <a:pt x="22" y="0"/>
                  </a:lnTo>
                  <a:lnTo>
                    <a:pt x="22" y="16"/>
                  </a:lnTo>
                  <a:lnTo>
                    <a:pt x="0" y="22"/>
                  </a:lnTo>
                </a:path>
              </a:pathLst>
            </a:custGeom>
            <a:solidFill>
              <a:srgbClr val="D0DFE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66"/>
            <p:cNvSpPr>
              <a:spLocks/>
            </p:cNvSpPr>
            <p:nvPr/>
          </p:nvSpPr>
          <p:spPr bwMode="auto">
            <a:xfrm>
              <a:off x="6254750" y="5373688"/>
              <a:ext cx="38100" cy="36512"/>
            </a:xfrm>
            <a:custGeom>
              <a:avLst/>
              <a:gdLst>
                <a:gd name="T0" fmla="*/ 0 w 24"/>
                <a:gd name="T1" fmla="*/ 0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0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0" y="0"/>
                  </a:moveTo>
                  <a:lnTo>
                    <a:pt x="7" y="23"/>
                  </a:ln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solidFill>
              <a:srgbClr val="D0DFE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67"/>
            <p:cNvSpPr>
              <a:spLocks/>
            </p:cNvSpPr>
            <p:nvPr/>
          </p:nvSpPr>
          <p:spPr bwMode="auto">
            <a:xfrm>
              <a:off x="6345238" y="5340350"/>
              <a:ext cx="36512" cy="33338"/>
            </a:xfrm>
            <a:custGeom>
              <a:avLst/>
              <a:gdLst>
                <a:gd name="T0" fmla="*/ 0 w 24"/>
                <a:gd name="T1" fmla="*/ 2147483647 h 23"/>
                <a:gd name="T2" fmla="*/ 2147483647 w 24"/>
                <a:gd name="T3" fmla="*/ 0 h 23"/>
                <a:gd name="T4" fmla="*/ 2147483647 w 24"/>
                <a:gd name="T5" fmla="*/ 0 h 23"/>
                <a:gd name="T6" fmla="*/ 0 w 24"/>
                <a:gd name="T7" fmla="*/ 214748364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2"/>
                  </a:moveTo>
                  <a:lnTo>
                    <a:pt x="23" y="0"/>
                  </a:lnTo>
                  <a:lnTo>
                    <a:pt x="0" y="22"/>
                  </a:lnTo>
                </a:path>
              </a:pathLst>
            </a:custGeom>
            <a:solidFill>
              <a:srgbClr val="D0DFE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Freeform 268"/>
          <p:cNvSpPr>
            <a:spLocks/>
          </p:cNvSpPr>
          <p:nvPr/>
        </p:nvSpPr>
        <p:spPr bwMode="auto">
          <a:xfrm>
            <a:off x="5613400" y="3933825"/>
            <a:ext cx="739775" cy="720725"/>
          </a:xfrm>
          <a:custGeom>
            <a:avLst/>
            <a:gdLst>
              <a:gd name="T0" fmla="*/ 2147483647 w 469"/>
              <a:gd name="T1" fmla="*/ 2147483647 h 489"/>
              <a:gd name="T2" fmla="*/ 2147483647 w 469"/>
              <a:gd name="T3" fmla="*/ 2147483647 h 489"/>
              <a:gd name="T4" fmla="*/ 2147483647 w 469"/>
              <a:gd name="T5" fmla="*/ 2147483647 h 489"/>
              <a:gd name="T6" fmla="*/ 2147483647 w 469"/>
              <a:gd name="T7" fmla="*/ 2147483647 h 489"/>
              <a:gd name="T8" fmla="*/ 2147483647 w 469"/>
              <a:gd name="T9" fmla="*/ 2147483647 h 489"/>
              <a:gd name="T10" fmla="*/ 2147483647 w 469"/>
              <a:gd name="T11" fmla="*/ 2147483647 h 489"/>
              <a:gd name="T12" fmla="*/ 2147483647 w 469"/>
              <a:gd name="T13" fmla="*/ 2147483647 h 489"/>
              <a:gd name="T14" fmla="*/ 2147483647 w 469"/>
              <a:gd name="T15" fmla="*/ 2147483647 h 489"/>
              <a:gd name="T16" fmla="*/ 2147483647 w 469"/>
              <a:gd name="T17" fmla="*/ 2147483647 h 489"/>
              <a:gd name="T18" fmla="*/ 2147483647 w 469"/>
              <a:gd name="T19" fmla="*/ 2147483647 h 489"/>
              <a:gd name="T20" fmla="*/ 2147483647 w 469"/>
              <a:gd name="T21" fmla="*/ 2147483647 h 489"/>
              <a:gd name="T22" fmla="*/ 2147483647 w 469"/>
              <a:gd name="T23" fmla="*/ 2147483647 h 489"/>
              <a:gd name="T24" fmla="*/ 2147483647 w 469"/>
              <a:gd name="T25" fmla="*/ 2147483647 h 489"/>
              <a:gd name="T26" fmla="*/ 2147483647 w 469"/>
              <a:gd name="T27" fmla="*/ 2147483647 h 489"/>
              <a:gd name="T28" fmla="*/ 2147483647 w 469"/>
              <a:gd name="T29" fmla="*/ 2147483647 h 489"/>
              <a:gd name="T30" fmla="*/ 2147483647 w 469"/>
              <a:gd name="T31" fmla="*/ 2147483647 h 489"/>
              <a:gd name="T32" fmla="*/ 2147483647 w 469"/>
              <a:gd name="T33" fmla="*/ 2147483647 h 489"/>
              <a:gd name="T34" fmla="*/ 2147483647 w 469"/>
              <a:gd name="T35" fmla="*/ 2147483647 h 489"/>
              <a:gd name="T36" fmla="*/ 2147483647 w 469"/>
              <a:gd name="T37" fmla="*/ 2147483647 h 489"/>
              <a:gd name="T38" fmla="*/ 2147483647 w 469"/>
              <a:gd name="T39" fmla="*/ 2147483647 h 489"/>
              <a:gd name="T40" fmla="*/ 2147483647 w 469"/>
              <a:gd name="T41" fmla="*/ 2147483647 h 489"/>
              <a:gd name="T42" fmla="*/ 2147483647 w 469"/>
              <a:gd name="T43" fmla="*/ 2147483647 h 489"/>
              <a:gd name="T44" fmla="*/ 2147483647 w 469"/>
              <a:gd name="T45" fmla="*/ 2147483647 h 489"/>
              <a:gd name="T46" fmla="*/ 2147483647 w 469"/>
              <a:gd name="T47" fmla="*/ 2147483647 h 489"/>
              <a:gd name="T48" fmla="*/ 2147483647 w 469"/>
              <a:gd name="T49" fmla="*/ 2147483647 h 489"/>
              <a:gd name="T50" fmla="*/ 2147483647 w 469"/>
              <a:gd name="T51" fmla="*/ 2147483647 h 489"/>
              <a:gd name="T52" fmla="*/ 2147483647 w 469"/>
              <a:gd name="T53" fmla="*/ 2147483647 h 489"/>
              <a:gd name="T54" fmla="*/ 2147483647 w 469"/>
              <a:gd name="T55" fmla="*/ 2147483647 h 489"/>
              <a:gd name="T56" fmla="*/ 2147483647 w 469"/>
              <a:gd name="T57" fmla="*/ 2147483647 h 489"/>
              <a:gd name="T58" fmla="*/ 2147483647 w 469"/>
              <a:gd name="T59" fmla="*/ 2147483647 h 489"/>
              <a:gd name="T60" fmla="*/ 2147483647 w 469"/>
              <a:gd name="T61" fmla="*/ 2147483647 h 489"/>
              <a:gd name="T62" fmla="*/ 2147483647 w 469"/>
              <a:gd name="T63" fmla="*/ 2147483647 h 489"/>
              <a:gd name="T64" fmla="*/ 2147483647 w 469"/>
              <a:gd name="T65" fmla="*/ 2147483647 h 489"/>
              <a:gd name="T66" fmla="*/ 2147483647 w 469"/>
              <a:gd name="T67" fmla="*/ 2147483647 h 489"/>
              <a:gd name="T68" fmla="*/ 2147483647 w 469"/>
              <a:gd name="T69" fmla="*/ 2147483647 h 489"/>
              <a:gd name="T70" fmla="*/ 2147483647 w 469"/>
              <a:gd name="T71" fmla="*/ 2147483647 h 489"/>
              <a:gd name="T72" fmla="*/ 2147483647 w 469"/>
              <a:gd name="T73" fmla="*/ 2147483647 h 489"/>
              <a:gd name="T74" fmla="*/ 2147483647 w 469"/>
              <a:gd name="T75" fmla="*/ 2147483647 h 489"/>
              <a:gd name="T76" fmla="*/ 2147483647 w 469"/>
              <a:gd name="T77" fmla="*/ 2147483647 h 489"/>
              <a:gd name="T78" fmla="*/ 2147483647 w 469"/>
              <a:gd name="T79" fmla="*/ 2147483647 h 489"/>
              <a:gd name="T80" fmla="*/ 2147483647 w 469"/>
              <a:gd name="T81" fmla="*/ 2147483647 h 489"/>
              <a:gd name="T82" fmla="*/ 2147483647 w 469"/>
              <a:gd name="T83" fmla="*/ 2147483647 h 489"/>
              <a:gd name="T84" fmla="*/ 2147483647 w 469"/>
              <a:gd name="T85" fmla="*/ 2147483647 h 489"/>
              <a:gd name="T86" fmla="*/ 2147483647 w 469"/>
              <a:gd name="T87" fmla="*/ 2147483647 h 489"/>
              <a:gd name="T88" fmla="*/ 2147483647 w 469"/>
              <a:gd name="T89" fmla="*/ 2147483647 h 489"/>
              <a:gd name="T90" fmla="*/ 2147483647 w 469"/>
              <a:gd name="T91" fmla="*/ 2147483647 h 489"/>
              <a:gd name="T92" fmla="*/ 2147483647 w 469"/>
              <a:gd name="T93" fmla="*/ 2147483647 h 489"/>
              <a:gd name="T94" fmla="*/ 2147483647 w 469"/>
              <a:gd name="T95" fmla="*/ 2147483647 h 489"/>
              <a:gd name="T96" fmla="*/ 2147483647 w 469"/>
              <a:gd name="T97" fmla="*/ 2147483647 h 489"/>
              <a:gd name="T98" fmla="*/ 2147483647 w 469"/>
              <a:gd name="T99" fmla="*/ 2147483647 h 489"/>
              <a:gd name="T100" fmla="*/ 2147483647 w 469"/>
              <a:gd name="T101" fmla="*/ 2147483647 h 489"/>
              <a:gd name="T102" fmla="*/ 2147483647 w 469"/>
              <a:gd name="T103" fmla="*/ 2147483647 h 489"/>
              <a:gd name="T104" fmla="*/ 2147483647 w 469"/>
              <a:gd name="T105" fmla="*/ 2147483647 h 489"/>
              <a:gd name="T106" fmla="*/ 2147483647 w 469"/>
              <a:gd name="T107" fmla="*/ 2147483647 h 489"/>
              <a:gd name="T108" fmla="*/ 2147483647 w 469"/>
              <a:gd name="T109" fmla="*/ 2147483647 h 489"/>
              <a:gd name="T110" fmla="*/ 2147483647 w 469"/>
              <a:gd name="T111" fmla="*/ 2147483647 h 48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69"/>
              <a:gd name="T169" fmla="*/ 0 h 489"/>
              <a:gd name="T170" fmla="*/ 469 w 469"/>
              <a:gd name="T171" fmla="*/ 489 h 48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69" h="489">
                <a:moveTo>
                  <a:pt x="69" y="22"/>
                </a:moveTo>
                <a:lnTo>
                  <a:pt x="72" y="22"/>
                </a:lnTo>
                <a:lnTo>
                  <a:pt x="74" y="22"/>
                </a:lnTo>
                <a:lnTo>
                  <a:pt x="77" y="20"/>
                </a:lnTo>
                <a:lnTo>
                  <a:pt x="85" y="20"/>
                </a:lnTo>
                <a:lnTo>
                  <a:pt x="98" y="19"/>
                </a:lnTo>
                <a:lnTo>
                  <a:pt x="108" y="18"/>
                </a:lnTo>
                <a:lnTo>
                  <a:pt x="112" y="16"/>
                </a:lnTo>
                <a:lnTo>
                  <a:pt x="117" y="16"/>
                </a:lnTo>
                <a:lnTo>
                  <a:pt x="128" y="13"/>
                </a:lnTo>
                <a:lnTo>
                  <a:pt x="138" y="13"/>
                </a:lnTo>
                <a:lnTo>
                  <a:pt x="144" y="12"/>
                </a:lnTo>
                <a:lnTo>
                  <a:pt x="145" y="12"/>
                </a:lnTo>
                <a:lnTo>
                  <a:pt x="171" y="9"/>
                </a:lnTo>
                <a:lnTo>
                  <a:pt x="171" y="8"/>
                </a:lnTo>
                <a:lnTo>
                  <a:pt x="178" y="6"/>
                </a:lnTo>
                <a:lnTo>
                  <a:pt x="182" y="6"/>
                </a:lnTo>
                <a:lnTo>
                  <a:pt x="184" y="6"/>
                </a:lnTo>
                <a:lnTo>
                  <a:pt x="198" y="4"/>
                </a:lnTo>
                <a:lnTo>
                  <a:pt x="210" y="1"/>
                </a:lnTo>
                <a:lnTo>
                  <a:pt x="217" y="0"/>
                </a:lnTo>
                <a:lnTo>
                  <a:pt x="216" y="8"/>
                </a:lnTo>
                <a:lnTo>
                  <a:pt x="206" y="18"/>
                </a:lnTo>
                <a:lnTo>
                  <a:pt x="200" y="34"/>
                </a:lnTo>
                <a:lnTo>
                  <a:pt x="202" y="37"/>
                </a:lnTo>
                <a:lnTo>
                  <a:pt x="210" y="42"/>
                </a:lnTo>
                <a:lnTo>
                  <a:pt x="221" y="48"/>
                </a:lnTo>
                <a:lnTo>
                  <a:pt x="224" y="51"/>
                </a:lnTo>
                <a:lnTo>
                  <a:pt x="229" y="54"/>
                </a:lnTo>
                <a:lnTo>
                  <a:pt x="231" y="55"/>
                </a:lnTo>
                <a:lnTo>
                  <a:pt x="234" y="56"/>
                </a:lnTo>
                <a:lnTo>
                  <a:pt x="235" y="55"/>
                </a:lnTo>
                <a:lnTo>
                  <a:pt x="246" y="55"/>
                </a:lnTo>
                <a:lnTo>
                  <a:pt x="250" y="65"/>
                </a:lnTo>
                <a:lnTo>
                  <a:pt x="257" y="73"/>
                </a:lnTo>
                <a:lnTo>
                  <a:pt x="260" y="74"/>
                </a:lnTo>
                <a:lnTo>
                  <a:pt x="260" y="77"/>
                </a:lnTo>
                <a:lnTo>
                  <a:pt x="261" y="81"/>
                </a:lnTo>
                <a:lnTo>
                  <a:pt x="268" y="90"/>
                </a:lnTo>
                <a:lnTo>
                  <a:pt x="274" y="95"/>
                </a:lnTo>
                <a:lnTo>
                  <a:pt x="276" y="101"/>
                </a:lnTo>
                <a:lnTo>
                  <a:pt x="278" y="101"/>
                </a:lnTo>
                <a:lnTo>
                  <a:pt x="281" y="106"/>
                </a:lnTo>
                <a:lnTo>
                  <a:pt x="299" y="116"/>
                </a:lnTo>
                <a:lnTo>
                  <a:pt x="311" y="123"/>
                </a:lnTo>
                <a:lnTo>
                  <a:pt x="315" y="130"/>
                </a:lnTo>
                <a:lnTo>
                  <a:pt x="319" y="137"/>
                </a:lnTo>
                <a:lnTo>
                  <a:pt x="325" y="140"/>
                </a:lnTo>
                <a:lnTo>
                  <a:pt x="326" y="140"/>
                </a:lnTo>
                <a:lnTo>
                  <a:pt x="333" y="142"/>
                </a:lnTo>
                <a:lnTo>
                  <a:pt x="333" y="144"/>
                </a:lnTo>
                <a:lnTo>
                  <a:pt x="335" y="144"/>
                </a:lnTo>
                <a:lnTo>
                  <a:pt x="346" y="160"/>
                </a:lnTo>
                <a:lnTo>
                  <a:pt x="353" y="166"/>
                </a:lnTo>
                <a:lnTo>
                  <a:pt x="355" y="173"/>
                </a:lnTo>
                <a:lnTo>
                  <a:pt x="365" y="177"/>
                </a:lnTo>
                <a:lnTo>
                  <a:pt x="366" y="181"/>
                </a:lnTo>
                <a:lnTo>
                  <a:pt x="369" y="184"/>
                </a:lnTo>
                <a:lnTo>
                  <a:pt x="379" y="187"/>
                </a:lnTo>
                <a:lnTo>
                  <a:pt x="386" y="191"/>
                </a:lnTo>
                <a:lnTo>
                  <a:pt x="391" y="194"/>
                </a:lnTo>
                <a:lnTo>
                  <a:pt x="391" y="202"/>
                </a:lnTo>
                <a:lnTo>
                  <a:pt x="404" y="220"/>
                </a:lnTo>
                <a:lnTo>
                  <a:pt x="405" y="234"/>
                </a:lnTo>
                <a:lnTo>
                  <a:pt x="408" y="237"/>
                </a:lnTo>
                <a:lnTo>
                  <a:pt x="409" y="237"/>
                </a:lnTo>
                <a:lnTo>
                  <a:pt x="418" y="238"/>
                </a:lnTo>
                <a:lnTo>
                  <a:pt x="436" y="263"/>
                </a:lnTo>
                <a:lnTo>
                  <a:pt x="436" y="270"/>
                </a:lnTo>
                <a:lnTo>
                  <a:pt x="436" y="273"/>
                </a:lnTo>
                <a:lnTo>
                  <a:pt x="441" y="284"/>
                </a:lnTo>
                <a:lnTo>
                  <a:pt x="451" y="284"/>
                </a:lnTo>
                <a:lnTo>
                  <a:pt x="462" y="288"/>
                </a:lnTo>
                <a:lnTo>
                  <a:pt x="465" y="288"/>
                </a:lnTo>
                <a:lnTo>
                  <a:pt x="468" y="293"/>
                </a:lnTo>
                <a:lnTo>
                  <a:pt x="455" y="310"/>
                </a:lnTo>
                <a:lnTo>
                  <a:pt x="450" y="310"/>
                </a:lnTo>
                <a:lnTo>
                  <a:pt x="452" y="314"/>
                </a:lnTo>
                <a:lnTo>
                  <a:pt x="447" y="327"/>
                </a:lnTo>
                <a:lnTo>
                  <a:pt x="444" y="327"/>
                </a:lnTo>
                <a:lnTo>
                  <a:pt x="443" y="327"/>
                </a:lnTo>
                <a:lnTo>
                  <a:pt x="441" y="328"/>
                </a:lnTo>
                <a:lnTo>
                  <a:pt x="445" y="329"/>
                </a:lnTo>
                <a:lnTo>
                  <a:pt x="448" y="338"/>
                </a:lnTo>
                <a:lnTo>
                  <a:pt x="445" y="345"/>
                </a:lnTo>
                <a:lnTo>
                  <a:pt x="443" y="343"/>
                </a:lnTo>
                <a:lnTo>
                  <a:pt x="438" y="347"/>
                </a:lnTo>
                <a:lnTo>
                  <a:pt x="438" y="350"/>
                </a:lnTo>
                <a:lnTo>
                  <a:pt x="445" y="349"/>
                </a:lnTo>
                <a:lnTo>
                  <a:pt x="440" y="366"/>
                </a:lnTo>
                <a:lnTo>
                  <a:pt x="438" y="367"/>
                </a:lnTo>
                <a:lnTo>
                  <a:pt x="441" y="375"/>
                </a:lnTo>
                <a:lnTo>
                  <a:pt x="443" y="378"/>
                </a:lnTo>
                <a:lnTo>
                  <a:pt x="434" y="392"/>
                </a:lnTo>
                <a:lnTo>
                  <a:pt x="429" y="396"/>
                </a:lnTo>
                <a:lnTo>
                  <a:pt x="432" y="395"/>
                </a:lnTo>
                <a:lnTo>
                  <a:pt x="432" y="407"/>
                </a:lnTo>
                <a:lnTo>
                  <a:pt x="429" y="408"/>
                </a:lnTo>
                <a:lnTo>
                  <a:pt x="434" y="411"/>
                </a:lnTo>
                <a:lnTo>
                  <a:pt x="436" y="440"/>
                </a:lnTo>
                <a:lnTo>
                  <a:pt x="409" y="440"/>
                </a:lnTo>
                <a:lnTo>
                  <a:pt x="396" y="438"/>
                </a:lnTo>
                <a:lnTo>
                  <a:pt x="393" y="435"/>
                </a:lnTo>
                <a:lnTo>
                  <a:pt x="382" y="445"/>
                </a:lnTo>
                <a:lnTo>
                  <a:pt x="389" y="471"/>
                </a:lnTo>
                <a:lnTo>
                  <a:pt x="387" y="486"/>
                </a:lnTo>
                <a:lnTo>
                  <a:pt x="375" y="488"/>
                </a:lnTo>
                <a:lnTo>
                  <a:pt x="369" y="474"/>
                </a:lnTo>
                <a:lnTo>
                  <a:pt x="369" y="467"/>
                </a:lnTo>
                <a:lnTo>
                  <a:pt x="365" y="467"/>
                </a:lnTo>
                <a:lnTo>
                  <a:pt x="354" y="468"/>
                </a:lnTo>
                <a:lnTo>
                  <a:pt x="350" y="468"/>
                </a:lnTo>
                <a:lnTo>
                  <a:pt x="346" y="468"/>
                </a:lnTo>
                <a:lnTo>
                  <a:pt x="343" y="468"/>
                </a:lnTo>
                <a:lnTo>
                  <a:pt x="335" y="469"/>
                </a:lnTo>
                <a:lnTo>
                  <a:pt x="326" y="471"/>
                </a:lnTo>
                <a:lnTo>
                  <a:pt x="325" y="471"/>
                </a:lnTo>
                <a:lnTo>
                  <a:pt x="319" y="471"/>
                </a:lnTo>
                <a:lnTo>
                  <a:pt x="307" y="471"/>
                </a:lnTo>
                <a:lnTo>
                  <a:pt x="283" y="472"/>
                </a:lnTo>
                <a:lnTo>
                  <a:pt x="278" y="474"/>
                </a:lnTo>
                <a:lnTo>
                  <a:pt x="274" y="474"/>
                </a:lnTo>
                <a:lnTo>
                  <a:pt x="267" y="475"/>
                </a:lnTo>
                <a:lnTo>
                  <a:pt x="264" y="475"/>
                </a:lnTo>
                <a:lnTo>
                  <a:pt x="263" y="475"/>
                </a:lnTo>
                <a:lnTo>
                  <a:pt x="260" y="475"/>
                </a:lnTo>
                <a:lnTo>
                  <a:pt x="250" y="475"/>
                </a:lnTo>
                <a:lnTo>
                  <a:pt x="240" y="476"/>
                </a:lnTo>
                <a:lnTo>
                  <a:pt x="236" y="478"/>
                </a:lnTo>
                <a:lnTo>
                  <a:pt x="234" y="478"/>
                </a:lnTo>
                <a:lnTo>
                  <a:pt x="228" y="478"/>
                </a:lnTo>
                <a:lnTo>
                  <a:pt x="216" y="478"/>
                </a:lnTo>
                <a:lnTo>
                  <a:pt x="210" y="479"/>
                </a:lnTo>
                <a:lnTo>
                  <a:pt x="203" y="481"/>
                </a:lnTo>
                <a:lnTo>
                  <a:pt x="199" y="481"/>
                </a:lnTo>
                <a:lnTo>
                  <a:pt x="196" y="481"/>
                </a:lnTo>
                <a:lnTo>
                  <a:pt x="186" y="481"/>
                </a:lnTo>
                <a:lnTo>
                  <a:pt x="181" y="482"/>
                </a:lnTo>
                <a:lnTo>
                  <a:pt x="178" y="482"/>
                </a:lnTo>
                <a:lnTo>
                  <a:pt x="175" y="482"/>
                </a:lnTo>
                <a:lnTo>
                  <a:pt x="170" y="482"/>
                </a:lnTo>
                <a:lnTo>
                  <a:pt x="160" y="483"/>
                </a:lnTo>
                <a:lnTo>
                  <a:pt x="145" y="485"/>
                </a:lnTo>
                <a:lnTo>
                  <a:pt x="124" y="486"/>
                </a:lnTo>
                <a:lnTo>
                  <a:pt x="124" y="485"/>
                </a:lnTo>
                <a:lnTo>
                  <a:pt x="109" y="458"/>
                </a:lnTo>
                <a:lnTo>
                  <a:pt x="108" y="456"/>
                </a:lnTo>
                <a:lnTo>
                  <a:pt x="108" y="454"/>
                </a:lnTo>
                <a:lnTo>
                  <a:pt x="105" y="449"/>
                </a:lnTo>
                <a:lnTo>
                  <a:pt x="102" y="443"/>
                </a:lnTo>
                <a:lnTo>
                  <a:pt x="95" y="431"/>
                </a:lnTo>
                <a:lnTo>
                  <a:pt x="95" y="424"/>
                </a:lnTo>
                <a:lnTo>
                  <a:pt x="95" y="417"/>
                </a:lnTo>
                <a:lnTo>
                  <a:pt x="96" y="403"/>
                </a:lnTo>
                <a:lnTo>
                  <a:pt x="96" y="402"/>
                </a:lnTo>
                <a:lnTo>
                  <a:pt x="94" y="389"/>
                </a:lnTo>
                <a:lnTo>
                  <a:pt x="87" y="384"/>
                </a:lnTo>
                <a:lnTo>
                  <a:pt x="85" y="375"/>
                </a:lnTo>
                <a:lnTo>
                  <a:pt x="85" y="374"/>
                </a:lnTo>
                <a:lnTo>
                  <a:pt x="84" y="374"/>
                </a:lnTo>
                <a:lnTo>
                  <a:pt x="84" y="364"/>
                </a:lnTo>
                <a:lnTo>
                  <a:pt x="84" y="361"/>
                </a:lnTo>
                <a:lnTo>
                  <a:pt x="88" y="350"/>
                </a:lnTo>
                <a:lnTo>
                  <a:pt x="88" y="349"/>
                </a:lnTo>
                <a:lnTo>
                  <a:pt x="88" y="342"/>
                </a:lnTo>
                <a:lnTo>
                  <a:pt x="87" y="335"/>
                </a:lnTo>
                <a:lnTo>
                  <a:pt x="92" y="328"/>
                </a:lnTo>
                <a:lnTo>
                  <a:pt x="98" y="323"/>
                </a:lnTo>
                <a:lnTo>
                  <a:pt x="99" y="320"/>
                </a:lnTo>
                <a:lnTo>
                  <a:pt x="90" y="313"/>
                </a:lnTo>
                <a:lnTo>
                  <a:pt x="91" y="307"/>
                </a:lnTo>
                <a:lnTo>
                  <a:pt x="88" y="293"/>
                </a:lnTo>
                <a:lnTo>
                  <a:pt x="87" y="293"/>
                </a:lnTo>
                <a:lnTo>
                  <a:pt x="78" y="284"/>
                </a:lnTo>
                <a:lnTo>
                  <a:pt x="76" y="281"/>
                </a:lnTo>
                <a:lnTo>
                  <a:pt x="73" y="270"/>
                </a:lnTo>
                <a:lnTo>
                  <a:pt x="72" y="270"/>
                </a:lnTo>
                <a:lnTo>
                  <a:pt x="72" y="268"/>
                </a:lnTo>
                <a:lnTo>
                  <a:pt x="72" y="266"/>
                </a:lnTo>
                <a:lnTo>
                  <a:pt x="66" y="256"/>
                </a:lnTo>
                <a:lnTo>
                  <a:pt x="63" y="246"/>
                </a:lnTo>
                <a:lnTo>
                  <a:pt x="62" y="244"/>
                </a:lnTo>
                <a:lnTo>
                  <a:pt x="58" y="231"/>
                </a:lnTo>
                <a:lnTo>
                  <a:pt x="58" y="230"/>
                </a:lnTo>
                <a:lnTo>
                  <a:pt x="58" y="228"/>
                </a:lnTo>
                <a:lnTo>
                  <a:pt x="55" y="220"/>
                </a:lnTo>
                <a:lnTo>
                  <a:pt x="51" y="203"/>
                </a:lnTo>
                <a:lnTo>
                  <a:pt x="48" y="196"/>
                </a:lnTo>
                <a:lnTo>
                  <a:pt x="47" y="191"/>
                </a:lnTo>
                <a:lnTo>
                  <a:pt x="45" y="189"/>
                </a:lnTo>
                <a:lnTo>
                  <a:pt x="42" y="176"/>
                </a:lnTo>
                <a:lnTo>
                  <a:pt x="41" y="173"/>
                </a:lnTo>
                <a:lnTo>
                  <a:pt x="36" y="153"/>
                </a:lnTo>
                <a:lnTo>
                  <a:pt x="36" y="151"/>
                </a:lnTo>
                <a:lnTo>
                  <a:pt x="34" y="146"/>
                </a:lnTo>
                <a:lnTo>
                  <a:pt x="31" y="140"/>
                </a:lnTo>
                <a:lnTo>
                  <a:pt x="31" y="137"/>
                </a:lnTo>
                <a:lnTo>
                  <a:pt x="30" y="133"/>
                </a:lnTo>
                <a:lnTo>
                  <a:pt x="29" y="127"/>
                </a:lnTo>
                <a:lnTo>
                  <a:pt x="26" y="119"/>
                </a:lnTo>
                <a:lnTo>
                  <a:pt x="24" y="112"/>
                </a:lnTo>
                <a:lnTo>
                  <a:pt x="22" y="106"/>
                </a:lnTo>
                <a:lnTo>
                  <a:pt x="19" y="94"/>
                </a:lnTo>
                <a:lnTo>
                  <a:pt x="16" y="87"/>
                </a:lnTo>
                <a:lnTo>
                  <a:pt x="15" y="80"/>
                </a:lnTo>
                <a:lnTo>
                  <a:pt x="12" y="73"/>
                </a:lnTo>
                <a:lnTo>
                  <a:pt x="11" y="70"/>
                </a:lnTo>
                <a:lnTo>
                  <a:pt x="8" y="56"/>
                </a:lnTo>
                <a:lnTo>
                  <a:pt x="5" y="48"/>
                </a:lnTo>
                <a:lnTo>
                  <a:pt x="4" y="44"/>
                </a:lnTo>
                <a:lnTo>
                  <a:pt x="2" y="42"/>
                </a:lnTo>
                <a:lnTo>
                  <a:pt x="0" y="31"/>
                </a:lnTo>
                <a:lnTo>
                  <a:pt x="9" y="30"/>
                </a:lnTo>
                <a:lnTo>
                  <a:pt x="12" y="30"/>
                </a:lnTo>
                <a:lnTo>
                  <a:pt x="20" y="29"/>
                </a:lnTo>
                <a:lnTo>
                  <a:pt x="22" y="29"/>
                </a:lnTo>
                <a:lnTo>
                  <a:pt x="26" y="27"/>
                </a:lnTo>
                <a:lnTo>
                  <a:pt x="29" y="27"/>
                </a:lnTo>
                <a:lnTo>
                  <a:pt x="31" y="27"/>
                </a:lnTo>
                <a:lnTo>
                  <a:pt x="55" y="24"/>
                </a:lnTo>
                <a:lnTo>
                  <a:pt x="59" y="23"/>
                </a:lnTo>
                <a:lnTo>
                  <a:pt x="66" y="23"/>
                </a:lnTo>
                <a:lnTo>
                  <a:pt x="69" y="22"/>
                </a:lnTo>
              </a:path>
            </a:pathLst>
          </a:custGeom>
          <a:noFill/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269"/>
          <p:cNvSpPr>
            <a:spLocks/>
          </p:cNvSpPr>
          <p:nvPr/>
        </p:nvSpPr>
        <p:spPr bwMode="auto">
          <a:xfrm>
            <a:off x="5067300" y="3306763"/>
            <a:ext cx="977900" cy="481012"/>
          </a:xfrm>
          <a:custGeom>
            <a:avLst/>
            <a:gdLst>
              <a:gd name="T0" fmla="*/ 2147483647 w 618"/>
              <a:gd name="T1" fmla="*/ 2147483647 h 328"/>
              <a:gd name="T2" fmla="*/ 2147483647 w 618"/>
              <a:gd name="T3" fmla="*/ 2147483647 h 328"/>
              <a:gd name="T4" fmla="*/ 2147483647 w 618"/>
              <a:gd name="T5" fmla="*/ 2147483647 h 328"/>
              <a:gd name="T6" fmla="*/ 2147483647 w 618"/>
              <a:gd name="T7" fmla="*/ 2147483647 h 328"/>
              <a:gd name="T8" fmla="*/ 2147483647 w 618"/>
              <a:gd name="T9" fmla="*/ 2147483647 h 328"/>
              <a:gd name="T10" fmla="*/ 2147483647 w 618"/>
              <a:gd name="T11" fmla="*/ 2147483647 h 328"/>
              <a:gd name="T12" fmla="*/ 2147483647 w 618"/>
              <a:gd name="T13" fmla="*/ 2147483647 h 328"/>
              <a:gd name="T14" fmla="*/ 2147483647 w 618"/>
              <a:gd name="T15" fmla="*/ 2147483647 h 328"/>
              <a:gd name="T16" fmla="*/ 2147483647 w 618"/>
              <a:gd name="T17" fmla="*/ 2147483647 h 328"/>
              <a:gd name="T18" fmla="*/ 2147483647 w 618"/>
              <a:gd name="T19" fmla="*/ 2147483647 h 328"/>
              <a:gd name="T20" fmla="*/ 2147483647 w 618"/>
              <a:gd name="T21" fmla="*/ 2147483647 h 328"/>
              <a:gd name="T22" fmla="*/ 2147483647 w 618"/>
              <a:gd name="T23" fmla="*/ 2147483647 h 328"/>
              <a:gd name="T24" fmla="*/ 2147483647 w 618"/>
              <a:gd name="T25" fmla="*/ 2147483647 h 328"/>
              <a:gd name="T26" fmla="*/ 2147483647 w 618"/>
              <a:gd name="T27" fmla="*/ 2147483647 h 328"/>
              <a:gd name="T28" fmla="*/ 2147483647 w 618"/>
              <a:gd name="T29" fmla="*/ 2147483647 h 328"/>
              <a:gd name="T30" fmla="*/ 0 w 618"/>
              <a:gd name="T31" fmla="*/ 2147483647 h 328"/>
              <a:gd name="T32" fmla="*/ 2147483647 w 618"/>
              <a:gd name="T33" fmla="*/ 2147483647 h 328"/>
              <a:gd name="T34" fmla="*/ 2147483647 w 618"/>
              <a:gd name="T35" fmla="*/ 2147483647 h 328"/>
              <a:gd name="T36" fmla="*/ 2147483647 w 618"/>
              <a:gd name="T37" fmla="*/ 2147483647 h 328"/>
              <a:gd name="T38" fmla="*/ 2147483647 w 618"/>
              <a:gd name="T39" fmla="*/ 2147483647 h 328"/>
              <a:gd name="T40" fmla="*/ 2147483647 w 618"/>
              <a:gd name="T41" fmla="*/ 2147483647 h 328"/>
              <a:gd name="T42" fmla="*/ 2147483647 w 618"/>
              <a:gd name="T43" fmla="*/ 2147483647 h 328"/>
              <a:gd name="T44" fmla="*/ 2147483647 w 618"/>
              <a:gd name="T45" fmla="*/ 2147483647 h 328"/>
              <a:gd name="T46" fmla="*/ 2147483647 w 618"/>
              <a:gd name="T47" fmla="*/ 2147483647 h 328"/>
              <a:gd name="T48" fmla="*/ 2147483647 w 618"/>
              <a:gd name="T49" fmla="*/ 2147483647 h 328"/>
              <a:gd name="T50" fmla="*/ 2147483647 w 618"/>
              <a:gd name="T51" fmla="*/ 2147483647 h 328"/>
              <a:gd name="T52" fmla="*/ 2147483647 w 618"/>
              <a:gd name="T53" fmla="*/ 2147483647 h 328"/>
              <a:gd name="T54" fmla="*/ 2147483647 w 618"/>
              <a:gd name="T55" fmla="*/ 2147483647 h 328"/>
              <a:gd name="T56" fmla="*/ 2147483647 w 618"/>
              <a:gd name="T57" fmla="*/ 2147483647 h 328"/>
              <a:gd name="T58" fmla="*/ 2147483647 w 618"/>
              <a:gd name="T59" fmla="*/ 2147483647 h 328"/>
              <a:gd name="T60" fmla="*/ 2147483647 w 618"/>
              <a:gd name="T61" fmla="*/ 2147483647 h 328"/>
              <a:gd name="T62" fmla="*/ 2147483647 w 618"/>
              <a:gd name="T63" fmla="*/ 2147483647 h 328"/>
              <a:gd name="T64" fmla="*/ 2147483647 w 618"/>
              <a:gd name="T65" fmla="*/ 2147483647 h 328"/>
              <a:gd name="T66" fmla="*/ 2147483647 w 618"/>
              <a:gd name="T67" fmla="*/ 2147483647 h 328"/>
              <a:gd name="T68" fmla="*/ 2147483647 w 618"/>
              <a:gd name="T69" fmla="*/ 2147483647 h 328"/>
              <a:gd name="T70" fmla="*/ 2147483647 w 618"/>
              <a:gd name="T71" fmla="*/ 2147483647 h 328"/>
              <a:gd name="T72" fmla="*/ 2147483647 w 618"/>
              <a:gd name="T73" fmla="*/ 2147483647 h 328"/>
              <a:gd name="T74" fmla="*/ 2147483647 w 618"/>
              <a:gd name="T75" fmla="*/ 2147483647 h 328"/>
              <a:gd name="T76" fmla="*/ 2147483647 w 618"/>
              <a:gd name="T77" fmla="*/ 2147483647 h 328"/>
              <a:gd name="T78" fmla="*/ 2147483647 w 618"/>
              <a:gd name="T79" fmla="*/ 2147483647 h 328"/>
              <a:gd name="T80" fmla="*/ 2147483647 w 618"/>
              <a:gd name="T81" fmla="*/ 2147483647 h 328"/>
              <a:gd name="T82" fmla="*/ 2147483647 w 618"/>
              <a:gd name="T83" fmla="*/ 2147483647 h 328"/>
              <a:gd name="T84" fmla="*/ 2147483647 w 618"/>
              <a:gd name="T85" fmla="*/ 0 h 328"/>
              <a:gd name="T86" fmla="*/ 2147483647 w 618"/>
              <a:gd name="T87" fmla="*/ 2147483647 h 328"/>
              <a:gd name="T88" fmla="*/ 2147483647 w 618"/>
              <a:gd name="T89" fmla="*/ 2147483647 h 328"/>
              <a:gd name="T90" fmla="*/ 2147483647 w 618"/>
              <a:gd name="T91" fmla="*/ 2147483647 h 328"/>
              <a:gd name="T92" fmla="*/ 2147483647 w 618"/>
              <a:gd name="T93" fmla="*/ 2147483647 h 328"/>
              <a:gd name="T94" fmla="*/ 2147483647 w 618"/>
              <a:gd name="T95" fmla="*/ 2147483647 h 328"/>
              <a:gd name="T96" fmla="*/ 2147483647 w 618"/>
              <a:gd name="T97" fmla="*/ 2147483647 h 328"/>
              <a:gd name="T98" fmla="*/ 2147483647 w 618"/>
              <a:gd name="T99" fmla="*/ 2147483647 h 328"/>
              <a:gd name="T100" fmla="*/ 2147483647 w 618"/>
              <a:gd name="T101" fmla="*/ 2147483647 h 328"/>
              <a:gd name="T102" fmla="*/ 2147483647 w 618"/>
              <a:gd name="T103" fmla="*/ 2147483647 h 328"/>
              <a:gd name="T104" fmla="*/ 2147483647 w 618"/>
              <a:gd name="T105" fmla="*/ 2147483647 h 328"/>
              <a:gd name="T106" fmla="*/ 2147483647 w 618"/>
              <a:gd name="T107" fmla="*/ 2147483647 h 328"/>
              <a:gd name="T108" fmla="*/ 2147483647 w 618"/>
              <a:gd name="T109" fmla="*/ 2147483647 h 328"/>
              <a:gd name="T110" fmla="*/ 2147483647 w 618"/>
              <a:gd name="T111" fmla="*/ 2147483647 h 328"/>
              <a:gd name="T112" fmla="*/ 2147483647 w 618"/>
              <a:gd name="T113" fmla="*/ 2147483647 h 328"/>
              <a:gd name="T114" fmla="*/ 2147483647 w 618"/>
              <a:gd name="T115" fmla="*/ 2147483647 h 328"/>
              <a:gd name="T116" fmla="*/ 2147483647 w 618"/>
              <a:gd name="T117" fmla="*/ 2147483647 h 328"/>
              <a:gd name="T118" fmla="*/ 2147483647 w 618"/>
              <a:gd name="T119" fmla="*/ 2147483647 h 328"/>
              <a:gd name="T120" fmla="*/ 2147483647 w 618"/>
              <a:gd name="T121" fmla="*/ 2147483647 h 3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18"/>
              <a:gd name="T184" fmla="*/ 0 h 328"/>
              <a:gd name="T185" fmla="*/ 618 w 618"/>
              <a:gd name="T186" fmla="*/ 328 h 3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18" h="328">
                <a:moveTo>
                  <a:pt x="440" y="269"/>
                </a:moveTo>
                <a:lnTo>
                  <a:pt x="440" y="269"/>
                </a:lnTo>
                <a:lnTo>
                  <a:pt x="439" y="269"/>
                </a:lnTo>
                <a:lnTo>
                  <a:pt x="422" y="270"/>
                </a:lnTo>
                <a:lnTo>
                  <a:pt x="414" y="273"/>
                </a:lnTo>
                <a:lnTo>
                  <a:pt x="393" y="274"/>
                </a:lnTo>
                <a:lnTo>
                  <a:pt x="386" y="274"/>
                </a:lnTo>
                <a:lnTo>
                  <a:pt x="379" y="275"/>
                </a:lnTo>
                <a:lnTo>
                  <a:pt x="377" y="275"/>
                </a:lnTo>
                <a:lnTo>
                  <a:pt x="375" y="275"/>
                </a:lnTo>
                <a:lnTo>
                  <a:pt x="364" y="275"/>
                </a:lnTo>
                <a:lnTo>
                  <a:pt x="352" y="277"/>
                </a:lnTo>
                <a:lnTo>
                  <a:pt x="350" y="277"/>
                </a:lnTo>
                <a:lnTo>
                  <a:pt x="346" y="277"/>
                </a:lnTo>
                <a:lnTo>
                  <a:pt x="338" y="280"/>
                </a:lnTo>
                <a:lnTo>
                  <a:pt x="332" y="280"/>
                </a:lnTo>
                <a:lnTo>
                  <a:pt x="321" y="281"/>
                </a:lnTo>
                <a:lnTo>
                  <a:pt x="307" y="282"/>
                </a:lnTo>
                <a:lnTo>
                  <a:pt x="305" y="282"/>
                </a:lnTo>
                <a:lnTo>
                  <a:pt x="298" y="284"/>
                </a:lnTo>
                <a:lnTo>
                  <a:pt x="292" y="284"/>
                </a:lnTo>
                <a:lnTo>
                  <a:pt x="289" y="284"/>
                </a:lnTo>
                <a:lnTo>
                  <a:pt x="278" y="285"/>
                </a:lnTo>
                <a:lnTo>
                  <a:pt x="271" y="285"/>
                </a:lnTo>
                <a:lnTo>
                  <a:pt x="264" y="285"/>
                </a:lnTo>
                <a:lnTo>
                  <a:pt x="262" y="285"/>
                </a:lnTo>
                <a:lnTo>
                  <a:pt x="255" y="285"/>
                </a:lnTo>
                <a:lnTo>
                  <a:pt x="246" y="286"/>
                </a:lnTo>
                <a:lnTo>
                  <a:pt x="244" y="288"/>
                </a:lnTo>
                <a:lnTo>
                  <a:pt x="241" y="289"/>
                </a:lnTo>
                <a:lnTo>
                  <a:pt x="239" y="286"/>
                </a:lnTo>
                <a:lnTo>
                  <a:pt x="230" y="289"/>
                </a:lnTo>
                <a:lnTo>
                  <a:pt x="224" y="289"/>
                </a:lnTo>
                <a:lnTo>
                  <a:pt x="219" y="289"/>
                </a:lnTo>
                <a:lnTo>
                  <a:pt x="214" y="291"/>
                </a:lnTo>
                <a:lnTo>
                  <a:pt x="199" y="292"/>
                </a:lnTo>
                <a:lnTo>
                  <a:pt x="195" y="293"/>
                </a:lnTo>
                <a:lnTo>
                  <a:pt x="194" y="293"/>
                </a:lnTo>
                <a:lnTo>
                  <a:pt x="184" y="293"/>
                </a:lnTo>
                <a:lnTo>
                  <a:pt x="176" y="295"/>
                </a:lnTo>
                <a:lnTo>
                  <a:pt x="164" y="296"/>
                </a:lnTo>
                <a:lnTo>
                  <a:pt x="158" y="298"/>
                </a:lnTo>
                <a:lnTo>
                  <a:pt x="149" y="299"/>
                </a:lnTo>
                <a:lnTo>
                  <a:pt x="145" y="299"/>
                </a:lnTo>
                <a:lnTo>
                  <a:pt x="131" y="300"/>
                </a:lnTo>
                <a:lnTo>
                  <a:pt x="131" y="298"/>
                </a:lnTo>
                <a:lnTo>
                  <a:pt x="112" y="298"/>
                </a:lnTo>
                <a:lnTo>
                  <a:pt x="113" y="300"/>
                </a:lnTo>
                <a:lnTo>
                  <a:pt x="115" y="303"/>
                </a:lnTo>
                <a:lnTo>
                  <a:pt x="116" y="317"/>
                </a:lnTo>
                <a:lnTo>
                  <a:pt x="97" y="318"/>
                </a:lnTo>
                <a:lnTo>
                  <a:pt x="88" y="320"/>
                </a:lnTo>
                <a:lnTo>
                  <a:pt x="79" y="320"/>
                </a:lnTo>
                <a:lnTo>
                  <a:pt x="76" y="320"/>
                </a:lnTo>
                <a:lnTo>
                  <a:pt x="73" y="320"/>
                </a:lnTo>
                <a:lnTo>
                  <a:pt x="55" y="322"/>
                </a:lnTo>
                <a:lnTo>
                  <a:pt x="51" y="322"/>
                </a:lnTo>
                <a:lnTo>
                  <a:pt x="49" y="322"/>
                </a:lnTo>
                <a:lnTo>
                  <a:pt x="37" y="324"/>
                </a:lnTo>
                <a:lnTo>
                  <a:pt x="9" y="325"/>
                </a:lnTo>
                <a:lnTo>
                  <a:pt x="5" y="327"/>
                </a:lnTo>
                <a:lnTo>
                  <a:pt x="0" y="327"/>
                </a:lnTo>
                <a:lnTo>
                  <a:pt x="2" y="314"/>
                </a:lnTo>
                <a:lnTo>
                  <a:pt x="2" y="313"/>
                </a:lnTo>
                <a:lnTo>
                  <a:pt x="5" y="313"/>
                </a:lnTo>
                <a:lnTo>
                  <a:pt x="13" y="320"/>
                </a:lnTo>
                <a:lnTo>
                  <a:pt x="19" y="309"/>
                </a:lnTo>
                <a:lnTo>
                  <a:pt x="16" y="299"/>
                </a:lnTo>
                <a:lnTo>
                  <a:pt x="22" y="298"/>
                </a:lnTo>
                <a:lnTo>
                  <a:pt x="22" y="293"/>
                </a:lnTo>
                <a:lnTo>
                  <a:pt x="20" y="285"/>
                </a:lnTo>
                <a:lnTo>
                  <a:pt x="22" y="282"/>
                </a:lnTo>
                <a:lnTo>
                  <a:pt x="22" y="277"/>
                </a:lnTo>
                <a:lnTo>
                  <a:pt x="22" y="275"/>
                </a:lnTo>
                <a:lnTo>
                  <a:pt x="19" y="273"/>
                </a:lnTo>
                <a:lnTo>
                  <a:pt x="16" y="271"/>
                </a:lnTo>
                <a:lnTo>
                  <a:pt x="13" y="266"/>
                </a:lnTo>
                <a:lnTo>
                  <a:pt x="15" y="264"/>
                </a:lnTo>
                <a:lnTo>
                  <a:pt x="18" y="260"/>
                </a:lnTo>
                <a:lnTo>
                  <a:pt x="29" y="245"/>
                </a:lnTo>
                <a:lnTo>
                  <a:pt x="33" y="245"/>
                </a:lnTo>
                <a:lnTo>
                  <a:pt x="34" y="245"/>
                </a:lnTo>
                <a:lnTo>
                  <a:pt x="49" y="252"/>
                </a:lnTo>
                <a:lnTo>
                  <a:pt x="61" y="253"/>
                </a:lnTo>
                <a:lnTo>
                  <a:pt x="66" y="259"/>
                </a:lnTo>
                <a:lnTo>
                  <a:pt x="72" y="259"/>
                </a:lnTo>
                <a:lnTo>
                  <a:pt x="73" y="259"/>
                </a:lnTo>
                <a:lnTo>
                  <a:pt x="77" y="252"/>
                </a:lnTo>
                <a:lnTo>
                  <a:pt x="70" y="238"/>
                </a:lnTo>
                <a:lnTo>
                  <a:pt x="76" y="219"/>
                </a:lnTo>
                <a:lnTo>
                  <a:pt x="79" y="220"/>
                </a:lnTo>
                <a:lnTo>
                  <a:pt x="80" y="222"/>
                </a:lnTo>
                <a:lnTo>
                  <a:pt x="81" y="220"/>
                </a:lnTo>
                <a:lnTo>
                  <a:pt x="90" y="215"/>
                </a:lnTo>
                <a:lnTo>
                  <a:pt x="99" y="212"/>
                </a:lnTo>
                <a:lnTo>
                  <a:pt x="105" y="208"/>
                </a:lnTo>
                <a:lnTo>
                  <a:pt x="98" y="202"/>
                </a:lnTo>
                <a:lnTo>
                  <a:pt x="98" y="201"/>
                </a:lnTo>
                <a:lnTo>
                  <a:pt x="95" y="195"/>
                </a:lnTo>
                <a:lnTo>
                  <a:pt x="98" y="186"/>
                </a:lnTo>
                <a:lnTo>
                  <a:pt x="105" y="176"/>
                </a:lnTo>
                <a:lnTo>
                  <a:pt x="106" y="176"/>
                </a:lnTo>
                <a:lnTo>
                  <a:pt x="110" y="166"/>
                </a:lnTo>
                <a:lnTo>
                  <a:pt x="112" y="164"/>
                </a:lnTo>
                <a:lnTo>
                  <a:pt x="116" y="161"/>
                </a:lnTo>
                <a:lnTo>
                  <a:pt x="126" y="164"/>
                </a:lnTo>
                <a:lnTo>
                  <a:pt x="131" y="162"/>
                </a:lnTo>
                <a:lnTo>
                  <a:pt x="138" y="169"/>
                </a:lnTo>
                <a:lnTo>
                  <a:pt x="137" y="158"/>
                </a:lnTo>
                <a:lnTo>
                  <a:pt x="151" y="155"/>
                </a:lnTo>
                <a:lnTo>
                  <a:pt x="155" y="155"/>
                </a:lnTo>
                <a:lnTo>
                  <a:pt x="158" y="155"/>
                </a:lnTo>
                <a:lnTo>
                  <a:pt x="164" y="160"/>
                </a:lnTo>
                <a:lnTo>
                  <a:pt x="167" y="161"/>
                </a:lnTo>
                <a:lnTo>
                  <a:pt x="181" y="169"/>
                </a:lnTo>
                <a:lnTo>
                  <a:pt x="189" y="153"/>
                </a:lnTo>
                <a:lnTo>
                  <a:pt x="191" y="153"/>
                </a:lnTo>
                <a:lnTo>
                  <a:pt x="199" y="147"/>
                </a:lnTo>
                <a:lnTo>
                  <a:pt x="203" y="143"/>
                </a:lnTo>
                <a:lnTo>
                  <a:pt x="210" y="153"/>
                </a:lnTo>
                <a:lnTo>
                  <a:pt x="219" y="155"/>
                </a:lnTo>
                <a:lnTo>
                  <a:pt x="219" y="160"/>
                </a:lnTo>
                <a:lnTo>
                  <a:pt x="224" y="155"/>
                </a:lnTo>
                <a:lnTo>
                  <a:pt x="228" y="136"/>
                </a:lnTo>
                <a:lnTo>
                  <a:pt x="231" y="136"/>
                </a:lnTo>
                <a:lnTo>
                  <a:pt x="232" y="129"/>
                </a:lnTo>
                <a:lnTo>
                  <a:pt x="231" y="128"/>
                </a:lnTo>
                <a:lnTo>
                  <a:pt x="231" y="126"/>
                </a:lnTo>
                <a:lnTo>
                  <a:pt x="238" y="125"/>
                </a:lnTo>
                <a:lnTo>
                  <a:pt x="238" y="118"/>
                </a:lnTo>
                <a:lnTo>
                  <a:pt x="242" y="120"/>
                </a:lnTo>
                <a:lnTo>
                  <a:pt x="248" y="125"/>
                </a:lnTo>
                <a:lnTo>
                  <a:pt x="250" y="133"/>
                </a:lnTo>
                <a:lnTo>
                  <a:pt x="271" y="136"/>
                </a:lnTo>
                <a:lnTo>
                  <a:pt x="277" y="135"/>
                </a:lnTo>
                <a:lnTo>
                  <a:pt x="278" y="121"/>
                </a:lnTo>
                <a:lnTo>
                  <a:pt x="278" y="115"/>
                </a:lnTo>
                <a:lnTo>
                  <a:pt x="282" y="107"/>
                </a:lnTo>
                <a:lnTo>
                  <a:pt x="285" y="103"/>
                </a:lnTo>
                <a:lnTo>
                  <a:pt x="288" y="103"/>
                </a:lnTo>
                <a:lnTo>
                  <a:pt x="289" y="104"/>
                </a:lnTo>
                <a:lnTo>
                  <a:pt x="298" y="92"/>
                </a:lnTo>
                <a:lnTo>
                  <a:pt x="298" y="88"/>
                </a:lnTo>
                <a:lnTo>
                  <a:pt x="307" y="80"/>
                </a:lnTo>
                <a:lnTo>
                  <a:pt x="311" y="73"/>
                </a:lnTo>
                <a:lnTo>
                  <a:pt x="311" y="67"/>
                </a:lnTo>
                <a:lnTo>
                  <a:pt x="310" y="63"/>
                </a:lnTo>
                <a:lnTo>
                  <a:pt x="314" y="51"/>
                </a:lnTo>
                <a:lnTo>
                  <a:pt x="317" y="49"/>
                </a:lnTo>
                <a:lnTo>
                  <a:pt x="324" y="49"/>
                </a:lnTo>
                <a:lnTo>
                  <a:pt x="328" y="53"/>
                </a:lnTo>
                <a:lnTo>
                  <a:pt x="335" y="51"/>
                </a:lnTo>
                <a:lnTo>
                  <a:pt x="341" y="45"/>
                </a:lnTo>
                <a:lnTo>
                  <a:pt x="343" y="44"/>
                </a:lnTo>
                <a:lnTo>
                  <a:pt x="345" y="42"/>
                </a:lnTo>
                <a:lnTo>
                  <a:pt x="354" y="38"/>
                </a:lnTo>
                <a:lnTo>
                  <a:pt x="360" y="30"/>
                </a:lnTo>
                <a:lnTo>
                  <a:pt x="361" y="28"/>
                </a:lnTo>
                <a:lnTo>
                  <a:pt x="353" y="27"/>
                </a:lnTo>
                <a:lnTo>
                  <a:pt x="353" y="24"/>
                </a:lnTo>
                <a:lnTo>
                  <a:pt x="354" y="16"/>
                </a:lnTo>
                <a:lnTo>
                  <a:pt x="352" y="13"/>
                </a:lnTo>
                <a:lnTo>
                  <a:pt x="350" y="9"/>
                </a:lnTo>
                <a:lnTo>
                  <a:pt x="354" y="4"/>
                </a:lnTo>
                <a:lnTo>
                  <a:pt x="357" y="2"/>
                </a:lnTo>
                <a:lnTo>
                  <a:pt x="360" y="0"/>
                </a:lnTo>
                <a:lnTo>
                  <a:pt x="371" y="5"/>
                </a:lnTo>
                <a:lnTo>
                  <a:pt x="381" y="2"/>
                </a:lnTo>
                <a:lnTo>
                  <a:pt x="382" y="0"/>
                </a:lnTo>
                <a:lnTo>
                  <a:pt x="393" y="6"/>
                </a:lnTo>
                <a:lnTo>
                  <a:pt x="397" y="8"/>
                </a:lnTo>
                <a:lnTo>
                  <a:pt x="402" y="16"/>
                </a:lnTo>
                <a:lnTo>
                  <a:pt x="404" y="19"/>
                </a:lnTo>
                <a:lnTo>
                  <a:pt x="407" y="23"/>
                </a:lnTo>
                <a:lnTo>
                  <a:pt x="407" y="27"/>
                </a:lnTo>
                <a:lnTo>
                  <a:pt x="417" y="31"/>
                </a:lnTo>
                <a:lnTo>
                  <a:pt x="424" y="33"/>
                </a:lnTo>
                <a:lnTo>
                  <a:pt x="427" y="30"/>
                </a:lnTo>
                <a:lnTo>
                  <a:pt x="428" y="30"/>
                </a:lnTo>
                <a:lnTo>
                  <a:pt x="436" y="30"/>
                </a:lnTo>
                <a:lnTo>
                  <a:pt x="440" y="33"/>
                </a:lnTo>
                <a:lnTo>
                  <a:pt x="450" y="42"/>
                </a:lnTo>
                <a:lnTo>
                  <a:pt x="454" y="42"/>
                </a:lnTo>
                <a:lnTo>
                  <a:pt x="456" y="42"/>
                </a:lnTo>
                <a:lnTo>
                  <a:pt x="458" y="42"/>
                </a:lnTo>
                <a:lnTo>
                  <a:pt x="460" y="37"/>
                </a:lnTo>
                <a:lnTo>
                  <a:pt x="467" y="33"/>
                </a:lnTo>
                <a:lnTo>
                  <a:pt x="481" y="35"/>
                </a:lnTo>
                <a:lnTo>
                  <a:pt x="489" y="42"/>
                </a:lnTo>
                <a:lnTo>
                  <a:pt x="490" y="40"/>
                </a:lnTo>
                <a:lnTo>
                  <a:pt x="493" y="37"/>
                </a:lnTo>
                <a:lnTo>
                  <a:pt x="500" y="37"/>
                </a:lnTo>
                <a:lnTo>
                  <a:pt x="508" y="24"/>
                </a:lnTo>
                <a:lnTo>
                  <a:pt x="521" y="20"/>
                </a:lnTo>
                <a:lnTo>
                  <a:pt x="524" y="33"/>
                </a:lnTo>
                <a:lnTo>
                  <a:pt x="529" y="40"/>
                </a:lnTo>
                <a:lnTo>
                  <a:pt x="533" y="40"/>
                </a:lnTo>
                <a:lnTo>
                  <a:pt x="542" y="44"/>
                </a:lnTo>
                <a:lnTo>
                  <a:pt x="546" y="46"/>
                </a:lnTo>
                <a:lnTo>
                  <a:pt x="550" y="52"/>
                </a:lnTo>
                <a:lnTo>
                  <a:pt x="550" y="57"/>
                </a:lnTo>
                <a:lnTo>
                  <a:pt x="553" y="70"/>
                </a:lnTo>
                <a:lnTo>
                  <a:pt x="551" y="70"/>
                </a:lnTo>
                <a:lnTo>
                  <a:pt x="551" y="84"/>
                </a:lnTo>
                <a:lnTo>
                  <a:pt x="565" y="96"/>
                </a:lnTo>
                <a:lnTo>
                  <a:pt x="565" y="102"/>
                </a:lnTo>
                <a:lnTo>
                  <a:pt x="565" y="103"/>
                </a:lnTo>
                <a:lnTo>
                  <a:pt x="574" y="109"/>
                </a:lnTo>
                <a:lnTo>
                  <a:pt x="574" y="110"/>
                </a:lnTo>
                <a:lnTo>
                  <a:pt x="578" y="115"/>
                </a:lnTo>
                <a:lnTo>
                  <a:pt x="583" y="121"/>
                </a:lnTo>
                <a:lnTo>
                  <a:pt x="582" y="122"/>
                </a:lnTo>
                <a:lnTo>
                  <a:pt x="603" y="136"/>
                </a:lnTo>
                <a:lnTo>
                  <a:pt x="603" y="139"/>
                </a:lnTo>
                <a:lnTo>
                  <a:pt x="617" y="139"/>
                </a:lnTo>
                <a:lnTo>
                  <a:pt x="608" y="149"/>
                </a:lnTo>
                <a:lnTo>
                  <a:pt x="600" y="160"/>
                </a:lnTo>
                <a:lnTo>
                  <a:pt x="592" y="169"/>
                </a:lnTo>
                <a:lnTo>
                  <a:pt x="587" y="173"/>
                </a:lnTo>
                <a:lnTo>
                  <a:pt x="582" y="176"/>
                </a:lnTo>
                <a:lnTo>
                  <a:pt x="574" y="183"/>
                </a:lnTo>
                <a:lnTo>
                  <a:pt x="572" y="183"/>
                </a:lnTo>
                <a:lnTo>
                  <a:pt x="561" y="193"/>
                </a:lnTo>
                <a:lnTo>
                  <a:pt x="560" y="205"/>
                </a:lnTo>
                <a:lnTo>
                  <a:pt x="550" y="212"/>
                </a:lnTo>
                <a:lnTo>
                  <a:pt x="550" y="219"/>
                </a:lnTo>
                <a:lnTo>
                  <a:pt x="550" y="220"/>
                </a:lnTo>
                <a:lnTo>
                  <a:pt x="532" y="235"/>
                </a:lnTo>
                <a:lnTo>
                  <a:pt x="532" y="238"/>
                </a:lnTo>
                <a:lnTo>
                  <a:pt x="506" y="252"/>
                </a:lnTo>
                <a:lnTo>
                  <a:pt x="501" y="252"/>
                </a:lnTo>
                <a:lnTo>
                  <a:pt x="492" y="259"/>
                </a:lnTo>
                <a:lnTo>
                  <a:pt x="488" y="260"/>
                </a:lnTo>
                <a:lnTo>
                  <a:pt x="486" y="263"/>
                </a:lnTo>
                <a:lnTo>
                  <a:pt x="479" y="264"/>
                </a:lnTo>
                <a:lnTo>
                  <a:pt x="467" y="266"/>
                </a:lnTo>
                <a:lnTo>
                  <a:pt x="460" y="266"/>
                </a:lnTo>
                <a:lnTo>
                  <a:pt x="453" y="267"/>
                </a:lnTo>
                <a:lnTo>
                  <a:pt x="443" y="269"/>
                </a:lnTo>
                <a:lnTo>
                  <a:pt x="440" y="269"/>
                </a:lnTo>
              </a:path>
            </a:pathLst>
          </a:custGeom>
          <a:noFill/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Freeform 271"/>
          <p:cNvSpPr>
            <a:spLocks/>
          </p:cNvSpPr>
          <p:nvPr/>
        </p:nvSpPr>
        <p:spPr bwMode="auto">
          <a:xfrm>
            <a:off x="5789613" y="3522663"/>
            <a:ext cx="1190625" cy="495300"/>
          </a:xfrm>
          <a:custGeom>
            <a:avLst/>
            <a:gdLst>
              <a:gd name="T0" fmla="*/ 2147483647 w 753"/>
              <a:gd name="T1" fmla="*/ 2147483647 h 338"/>
              <a:gd name="T2" fmla="*/ 2147483647 w 753"/>
              <a:gd name="T3" fmla="*/ 2147483647 h 338"/>
              <a:gd name="T4" fmla="*/ 2147483647 w 753"/>
              <a:gd name="T5" fmla="*/ 2147483647 h 338"/>
              <a:gd name="T6" fmla="*/ 2147483647 w 753"/>
              <a:gd name="T7" fmla="*/ 2147483647 h 338"/>
              <a:gd name="T8" fmla="*/ 2147483647 w 753"/>
              <a:gd name="T9" fmla="*/ 2147483647 h 338"/>
              <a:gd name="T10" fmla="*/ 2147483647 w 753"/>
              <a:gd name="T11" fmla="*/ 2147483647 h 338"/>
              <a:gd name="T12" fmla="*/ 2147483647 w 753"/>
              <a:gd name="T13" fmla="*/ 2147483647 h 338"/>
              <a:gd name="T14" fmla="*/ 2147483647 w 753"/>
              <a:gd name="T15" fmla="*/ 2147483647 h 338"/>
              <a:gd name="T16" fmla="*/ 2147483647 w 753"/>
              <a:gd name="T17" fmla="*/ 2147483647 h 338"/>
              <a:gd name="T18" fmla="*/ 2147483647 w 753"/>
              <a:gd name="T19" fmla="*/ 2147483647 h 338"/>
              <a:gd name="T20" fmla="*/ 2147483647 w 753"/>
              <a:gd name="T21" fmla="*/ 2147483647 h 338"/>
              <a:gd name="T22" fmla="*/ 2147483647 w 753"/>
              <a:gd name="T23" fmla="*/ 2147483647 h 338"/>
              <a:gd name="T24" fmla="*/ 2147483647 w 753"/>
              <a:gd name="T25" fmla="*/ 2147483647 h 338"/>
              <a:gd name="T26" fmla="*/ 2147483647 w 753"/>
              <a:gd name="T27" fmla="*/ 2147483647 h 338"/>
              <a:gd name="T28" fmla="*/ 2147483647 w 753"/>
              <a:gd name="T29" fmla="*/ 2147483647 h 338"/>
              <a:gd name="T30" fmla="*/ 2147483647 w 753"/>
              <a:gd name="T31" fmla="*/ 2147483647 h 338"/>
              <a:gd name="T32" fmla="*/ 2147483647 w 753"/>
              <a:gd name="T33" fmla="*/ 2147483647 h 338"/>
              <a:gd name="T34" fmla="*/ 2147483647 w 753"/>
              <a:gd name="T35" fmla="*/ 2147483647 h 338"/>
              <a:gd name="T36" fmla="*/ 2147483647 w 753"/>
              <a:gd name="T37" fmla="*/ 2147483647 h 338"/>
              <a:gd name="T38" fmla="*/ 2147483647 w 753"/>
              <a:gd name="T39" fmla="*/ 2147483647 h 338"/>
              <a:gd name="T40" fmla="*/ 2147483647 w 753"/>
              <a:gd name="T41" fmla="*/ 2147483647 h 338"/>
              <a:gd name="T42" fmla="*/ 2147483647 w 753"/>
              <a:gd name="T43" fmla="*/ 2147483647 h 338"/>
              <a:gd name="T44" fmla="*/ 2147483647 w 753"/>
              <a:gd name="T45" fmla="*/ 2147483647 h 338"/>
              <a:gd name="T46" fmla="*/ 2147483647 w 753"/>
              <a:gd name="T47" fmla="*/ 2147483647 h 338"/>
              <a:gd name="T48" fmla="*/ 2147483647 w 753"/>
              <a:gd name="T49" fmla="*/ 2147483647 h 338"/>
              <a:gd name="T50" fmla="*/ 2147483647 w 753"/>
              <a:gd name="T51" fmla="*/ 2147483647 h 338"/>
              <a:gd name="T52" fmla="*/ 2147483647 w 753"/>
              <a:gd name="T53" fmla="*/ 2147483647 h 338"/>
              <a:gd name="T54" fmla="*/ 2147483647 w 753"/>
              <a:gd name="T55" fmla="*/ 2147483647 h 338"/>
              <a:gd name="T56" fmla="*/ 2147483647 w 753"/>
              <a:gd name="T57" fmla="*/ 2147483647 h 338"/>
              <a:gd name="T58" fmla="*/ 2147483647 w 753"/>
              <a:gd name="T59" fmla="*/ 2147483647 h 338"/>
              <a:gd name="T60" fmla="*/ 2147483647 w 753"/>
              <a:gd name="T61" fmla="*/ 2147483647 h 338"/>
              <a:gd name="T62" fmla="*/ 2147483647 w 753"/>
              <a:gd name="T63" fmla="*/ 2147483647 h 338"/>
              <a:gd name="T64" fmla="*/ 2147483647 w 753"/>
              <a:gd name="T65" fmla="*/ 2147483647 h 338"/>
              <a:gd name="T66" fmla="*/ 2147483647 w 753"/>
              <a:gd name="T67" fmla="*/ 2147483647 h 338"/>
              <a:gd name="T68" fmla="*/ 2147483647 w 753"/>
              <a:gd name="T69" fmla="*/ 2147483647 h 338"/>
              <a:gd name="T70" fmla="*/ 2147483647 w 753"/>
              <a:gd name="T71" fmla="*/ 2147483647 h 338"/>
              <a:gd name="T72" fmla="*/ 2147483647 w 753"/>
              <a:gd name="T73" fmla="*/ 2147483647 h 338"/>
              <a:gd name="T74" fmla="*/ 2147483647 w 753"/>
              <a:gd name="T75" fmla="*/ 2147483647 h 338"/>
              <a:gd name="T76" fmla="*/ 2147483647 w 753"/>
              <a:gd name="T77" fmla="*/ 2147483647 h 338"/>
              <a:gd name="T78" fmla="*/ 2147483647 w 753"/>
              <a:gd name="T79" fmla="*/ 2147483647 h 338"/>
              <a:gd name="T80" fmla="*/ 2147483647 w 753"/>
              <a:gd name="T81" fmla="*/ 2147483647 h 338"/>
              <a:gd name="T82" fmla="*/ 2147483647 w 753"/>
              <a:gd name="T83" fmla="*/ 2147483647 h 338"/>
              <a:gd name="T84" fmla="*/ 2147483647 w 753"/>
              <a:gd name="T85" fmla="*/ 2147483647 h 338"/>
              <a:gd name="T86" fmla="*/ 2147483647 w 753"/>
              <a:gd name="T87" fmla="*/ 2147483647 h 338"/>
              <a:gd name="T88" fmla="*/ 2147483647 w 753"/>
              <a:gd name="T89" fmla="*/ 2147483647 h 338"/>
              <a:gd name="T90" fmla="*/ 0 w 753"/>
              <a:gd name="T91" fmla="*/ 2147483647 h 338"/>
              <a:gd name="T92" fmla="*/ 2147483647 w 753"/>
              <a:gd name="T93" fmla="*/ 2147483647 h 338"/>
              <a:gd name="T94" fmla="*/ 2147483647 w 753"/>
              <a:gd name="T95" fmla="*/ 2147483647 h 338"/>
              <a:gd name="T96" fmla="*/ 2147483647 w 753"/>
              <a:gd name="T97" fmla="*/ 2147483647 h 338"/>
              <a:gd name="T98" fmla="*/ 2147483647 w 753"/>
              <a:gd name="T99" fmla="*/ 2147483647 h 338"/>
              <a:gd name="T100" fmla="*/ 2147483647 w 753"/>
              <a:gd name="T101" fmla="*/ 2147483647 h 338"/>
              <a:gd name="T102" fmla="*/ 2147483647 w 753"/>
              <a:gd name="T103" fmla="*/ 2147483647 h 338"/>
              <a:gd name="T104" fmla="*/ 2147483647 w 753"/>
              <a:gd name="T105" fmla="*/ 2147483647 h 33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3"/>
              <a:gd name="T160" fmla="*/ 0 h 338"/>
              <a:gd name="T161" fmla="*/ 753 w 753"/>
              <a:gd name="T162" fmla="*/ 338 h 33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3" h="338">
                <a:moveTo>
                  <a:pt x="146" y="155"/>
                </a:moveTo>
                <a:lnTo>
                  <a:pt x="150" y="151"/>
                </a:lnTo>
                <a:lnTo>
                  <a:pt x="160" y="146"/>
                </a:lnTo>
                <a:lnTo>
                  <a:pt x="163" y="143"/>
                </a:lnTo>
                <a:lnTo>
                  <a:pt x="170" y="146"/>
                </a:lnTo>
                <a:lnTo>
                  <a:pt x="171" y="147"/>
                </a:lnTo>
                <a:lnTo>
                  <a:pt x="175" y="147"/>
                </a:lnTo>
                <a:lnTo>
                  <a:pt x="178" y="144"/>
                </a:lnTo>
                <a:lnTo>
                  <a:pt x="180" y="144"/>
                </a:lnTo>
                <a:lnTo>
                  <a:pt x="185" y="128"/>
                </a:lnTo>
                <a:lnTo>
                  <a:pt x="186" y="125"/>
                </a:lnTo>
                <a:lnTo>
                  <a:pt x="189" y="121"/>
                </a:lnTo>
                <a:lnTo>
                  <a:pt x="199" y="118"/>
                </a:lnTo>
                <a:lnTo>
                  <a:pt x="200" y="111"/>
                </a:lnTo>
                <a:lnTo>
                  <a:pt x="202" y="98"/>
                </a:lnTo>
                <a:lnTo>
                  <a:pt x="202" y="89"/>
                </a:lnTo>
                <a:lnTo>
                  <a:pt x="206" y="89"/>
                </a:lnTo>
                <a:lnTo>
                  <a:pt x="218" y="87"/>
                </a:lnTo>
                <a:lnTo>
                  <a:pt x="221" y="87"/>
                </a:lnTo>
                <a:lnTo>
                  <a:pt x="229" y="86"/>
                </a:lnTo>
                <a:lnTo>
                  <a:pt x="232" y="84"/>
                </a:lnTo>
                <a:lnTo>
                  <a:pt x="254" y="82"/>
                </a:lnTo>
                <a:lnTo>
                  <a:pt x="267" y="80"/>
                </a:lnTo>
                <a:lnTo>
                  <a:pt x="270" y="80"/>
                </a:lnTo>
                <a:lnTo>
                  <a:pt x="271" y="80"/>
                </a:lnTo>
                <a:lnTo>
                  <a:pt x="272" y="80"/>
                </a:lnTo>
                <a:lnTo>
                  <a:pt x="274" y="80"/>
                </a:lnTo>
                <a:lnTo>
                  <a:pt x="278" y="79"/>
                </a:lnTo>
                <a:lnTo>
                  <a:pt x="283" y="77"/>
                </a:lnTo>
                <a:lnTo>
                  <a:pt x="292" y="77"/>
                </a:lnTo>
                <a:lnTo>
                  <a:pt x="296" y="76"/>
                </a:lnTo>
                <a:lnTo>
                  <a:pt x="301" y="76"/>
                </a:lnTo>
                <a:lnTo>
                  <a:pt x="306" y="75"/>
                </a:lnTo>
                <a:lnTo>
                  <a:pt x="318" y="73"/>
                </a:lnTo>
                <a:lnTo>
                  <a:pt x="333" y="72"/>
                </a:lnTo>
                <a:lnTo>
                  <a:pt x="340" y="71"/>
                </a:lnTo>
                <a:lnTo>
                  <a:pt x="342" y="71"/>
                </a:lnTo>
                <a:lnTo>
                  <a:pt x="344" y="69"/>
                </a:lnTo>
                <a:lnTo>
                  <a:pt x="354" y="68"/>
                </a:lnTo>
                <a:lnTo>
                  <a:pt x="368" y="65"/>
                </a:lnTo>
                <a:lnTo>
                  <a:pt x="375" y="64"/>
                </a:lnTo>
                <a:lnTo>
                  <a:pt x="380" y="64"/>
                </a:lnTo>
                <a:lnTo>
                  <a:pt x="385" y="62"/>
                </a:lnTo>
                <a:lnTo>
                  <a:pt x="397" y="61"/>
                </a:lnTo>
                <a:lnTo>
                  <a:pt x="407" y="58"/>
                </a:lnTo>
                <a:lnTo>
                  <a:pt x="409" y="58"/>
                </a:lnTo>
                <a:lnTo>
                  <a:pt x="416" y="57"/>
                </a:lnTo>
                <a:lnTo>
                  <a:pt x="443" y="51"/>
                </a:lnTo>
                <a:lnTo>
                  <a:pt x="444" y="51"/>
                </a:lnTo>
                <a:lnTo>
                  <a:pt x="445" y="51"/>
                </a:lnTo>
                <a:lnTo>
                  <a:pt x="447" y="51"/>
                </a:lnTo>
                <a:lnTo>
                  <a:pt x="450" y="50"/>
                </a:lnTo>
                <a:lnTo>
                  <a:pt x="451" y="50"/>
                </a:lnTo>
                <a:lnTo>
                  <a:pt x="459" y="48"/>
                </a:lnTo>
                <a:lnTo>
                  <a:pt x="470" y="47"/>
                </a:lnTo>
                <a:lnTo>
                  <a:pt x="473" y="45"/>
                </a:lnTo>
                <a:lnTo>
                  <a:pt x="477" y="44"/>
                </a:lnTo>
                <a:lnTo>
                  <a:pt x="480" y="44"/>
                </a:lnTo>
                <a:lnTo>
                  <a:pt x="484" y="43"/>
                </a:lnTo>
                <a:lnTo>
                  <a:pt x="491" y="41"/>
                </a:lnTo>
                <a:lnTo>
                  <a:pt x="494" y="41"/>
                </a:lnTo>
                <a:lnTo>
                  <a:pt x="509" y="38"/>
                </a:lnTo>
                <a:lnTo>
                  <a:pt x="512" y="37"/>
                </a:lnTo>
                <a:lnTo>
                  <a:pt x="516" y="37"/>
                </a:lnTo>
                <a:lnTo>
                  <a:pt x="520" y="36"/>
                </a:lnTo>
                <a:lnTo>
                  <a:pt x="526" y="34"/>
                </a:lnTo>
                <a:lnTo>
                  <a:pt x="529" y="34"/>
                </a:lnTo>
                <a:lnTo>
                  <a:pt x="533" y="33"/>
                </a:lnTo>
                <a:lnTo>
                  <a:pt x="548" y="30"/>
                </a:lnTo>
                <a:lnTo>
                  <a:pt x="551" y="30"/>
                </a:lnTo>
                <a:lnTo>
                  <a:pt x="571" y="25"/>
                </a:lnTo>
                <a:lnTo>
                  <a:pt x="576" y="25"/>
                </a:lnTo>
                <a:lnTo>
                  <a:pt x="583" y="23"/>
                </a:lnTo>
                <a:lnTo>
                  <a:pt x="585" y="23"/>
                </a:lnTo>
                <a:lnTo>
                  <a:pt x="588" y="22"/>
                </a:lnTo>
                <a:lnTo>
                  <a:pt x="603" y="18"/>
                </a:lnTo>
                <a:lnTo>
                  <a:pt x="606" y="18"/>
                </a:lnTo>
                <a:lnTo>
                  <a:pt x="617" y="15"/>
                </a:lnTo>
                <a:lnTo>
                  <a:pt x="635" y="11"/>
                </a:lnTo>
                <a:lnTo>
                  <a:pt x="638" y="11"/>
                </a:lnTo>
                <a:lnTo>
                  <a:pt x="639" y="11"/>
                </a:lnTo>
                <a:lnTo>
                  <a:pt x="649" y="8"/>
                </a:lnTo>
                <a:lnTo>
                  <a:pt x="652" y="8"/>
                </a:lnTo>
                <a:lnTo>
                  <a:pt x="655" y="6"/>
                </a:lnTo>
                <a:lnTo>
                  <a:pt x="657" y="6"/>
                </a:lnTo>
                <a:lnTo>
                  <a:pt x="659" y="6"/>
                </a:lnTo>
                <a:lnTo>
                  <a:pt x="670" y="4"/>
                </a:lnTo>
                <a:lnTo>
                  <a:pt x="679" y="1"/>
                </a:lnTo>
                <a:lnTo>
                  <a:pt x="691" y="0"/>
                </a:lnTo>
                <a:lnTo>
                  <a:pt x="693" y="4"/>
                </a:lnTo>
                <a:lnTo>
                  <a:pt x="706" y="32"/>
                </a:lnTo>
                <a:lnTo>
                  <a:pt x="747" y="90"/>
                </a:lnTo>
                <a:lnTo>
                  <a:pt x="752" y="132"/>
                </a:lnTo>
                <a:lnTo>
                  <a:pt x="732" y="142"/>
                </a:lnTo>
                <a:lnTo>
                  <a:pt x="714" y="161"/>
                </a:lnTo>
                <a:lnTo>
                  <a:pt x="695" y="186"/>
                </a:lnTo>
                <a:lnTo>
                  <a:pt x="679" y="218"/>
                </a:lnTo>
                <a:lnTo>
                  <a:pt x="671" y="214"/>
                </a:lnTo>
                <a:lnTo>
                  <a:pt x="659" y="214"/>
                </a:lnTo>
                <a:lnTo>
                  <a:pt x="630" y="226"/>
                </a:lnTo>
                <a:lnTo>
                  <a:pt x="620" y="235"/>
                </a:lnTo>
                <a:lnTo>
                  <a:pt x="599" y="256"/>
                </a:lnTo>
                <a:lnTo>
                  <a:pt x="585" y="275"/>
                </a:lnTo>
                <a:lnTo>
                  <a:pt x="583" y="279"/>
                </a:lnTo>
                <a:lnTo>
                  <a:pt x="574" y="317"/>
                </a:lnTo>
                <a:lnTo>
                  <a:pt x="573" y="324"/>
                </a:lnTo>
                <a:lnTo>
                  <a:pt x="558" y="323"/>
                </a:lnTo>
                <a:lnTo>
                  <a:pt x="537" y="328"/>
                </a:lnTo>
                <a:lnTo>
                  <a:pt x="523" y="337"/>
                </a:lnTo>
                <a:lnTo>
                  <a:pt x="520" y="334"/>
                </a:lnTo>
                <a:lnTo>
                  <a:pt x="513" y="330"/>
                </a:lnTo>
                <a:lnTo>
                  <a:pt x="511" y="328"/>
                </a:lnTo>
                <a:lnTo>
                  <a:pt x="488" y="311"/>
                </a:lnTo>
                <a:lnTo>
                  <a:pt x="473" y="302"/>
                </a:lnTo>
                <a:lnTo>
                  <a:pt x="468" y="298"/>
                </a:lnTo>
                <a:lnTo>
                  <a:pt x="447" y="282"/>
                </a:lnTo>
                <a:lnTo>
                  <a:pt x="440" y="277"/>
                </a:lnTo>
                <a:lnTo>
                  <a:pt x="429" y="268"/>
                </a:lnTo>
                <a:lnTo>
                  <a:pt x="427" y="268"/>
                </a:lnTo>
                <a:lnTo>
                  <a:pt x="427" y="267"/>
                </a:lnTo>
                <a:lnTo>
                  <a:pt x="412" y="257"/>
                </a:lnTo>
                <a:lnTo>
                  <a:pt x="405" y="253"/>
                </a:lnTo>
                <a:lnTo>
                  <a:pt x="404" y="253"/>
                </a:lnTo>
                <a:lnTo>
                  <a:pt x="400" y="253"/>
                </a:lnTo>
                <a:lnTo>
                  <a:pt x="389" y="256"/>
                </a:lnTo>
                <a:lnTo>
                  <a:pt x="383" y="256"/>
                </a:lnTo>
                <a:lnTo>
                  <a:pt x="378" y="257"/>
                </a:lnTo>
                <a:lnTo>
                  <a:pt x="354" y="260"/>
                </a:lnTo>
                <a:lnTo>
                  <a:pt x="348" y="261"/>
                </a:lnTo>
                <a:lnTo>
                  <a:pt x="337" y="263"/>
                </a:lnTo>
                <a:lnTo>
                  <a:pt x="329" y="265"/>
                </a:lnTo>
                <a:lnTo>
                  <a:pt x="308" y="267"/>
                </a:lnTo>
                <a:lnTo>
                  <a:pt x="307" y="256"/>
                </a:lnTo>
                <a:lnTo>
                  <a:pt x="301" y="249"/>
                </a:lnTo>
                <a:lnTo>
                  <a:pt x="300" y="247"/>
                </a:lnTo>
                <a:lnTo>
                  <a:pt x="297" y="245"/>
                </a:lnTo>
                <a:lnTo>
                  <a:pt x="294" y="242"/>
                </a:lnTo>
                <a:lnTo>
                  <a:pt x="286" y="243"/>
                </a:lnTo>
                <a:lnTo>
                  <a:pt x="281" y="236"/>
                </a:lnTo>
                <a:lnTo>
                  <a:pt x="282" y="236"/>
                </a:lnTo>
                <a:lnTo>
                  <a:pt x="272" y="236"/>
                </a:lnTo>
                <a:lnTo>
                  <a:pt x="263" y="238"/>
                </a:lnTo>
                <a:lnTo>
                  <a:pt x="256" y="239"/>
                </a:lnTo>
                <a:lnTo>
                  <a:pt x="253" y="239"/>
                </a:lnTo>
                <a:lnTo>
                  <a:pt x="242" y="240"/>
                </a:lnTo>
                <a:lnTo>
                  <a:pt x="220" y="243"/>
                </a:lnTo>
                <a:lnTo>
                  <a:pt x="218" y="243"/>
                </a:lnTo>
                <a:lnTo>
                  <a:pt x="209" y="243"/>
                </a:lnTo>
                <a:lnTo>
                  <a:pt x="200" y="245"/>
                </a:lnTo>
                <a:lnTo>
                  <a:pt x="192" y="246"/>
                </a:lnTo>
                <a:lnTo>
                  <a:pt x="186" y="246"/>
                </a:lnTo>
                <a:lnTo>
                  <a:pt x="180" y="247"/>
                </a:lnTo>
                <a:lnTo>
                  <a:pt x="178" y="247"/>
                </a:lnTo>
                <a:lnTo>
                  <a:pt x="177" y="247"/>
                </a:lnTo>
                <a:lnTo>
                  <a:pt x="167" y="250"/>
                </a:lnTo>
                <a:lnTo>
                  <a:pt x="156" y="254"/>
                </a:lnTo>
                <a:lnTo>
                  <a:pt x="149" y="259"/>
                </a:lnTo>
                <a:lnTo>
                  <a:pt x="142" y="260"/>
                </a:lnTo>
                <a:lnTo>
                  <a:pt x="139" y="261"/>
                </a:lnTo>
                <a:lnTo>
                  <a:pt x="134" y="268"/>
                </a:lnTo>
                <a:lnTo>
                  <a:pt x="126" y="270"/>
                </a:lnTo>
                <a:lnTo>
                  <a:pt x="123" y="271"/>
                </a:lnTo>
                <a:lnTo>
                  <a:pt x="114" y="275"/>
                </a:lnTo>
                <a:lnTo>
                  <a:pt x="113" y="277"/>
                </a:lnTo>
                <a:lnTo>
                  <a:pt x="106" y="279"/>
                </a:lnTo>
                <a:lnTo>
                  <a:pt x="99" y="281"/>
                </a:lnTo>
                <a:lnTo>
                  <a:pt x="87" y="284"/>
                </a:lnTo>
                <a:lnTo>
                  <a:pt x="73" y="286"/>
                </a:lnTo>
                <a:lnTo>
                  <a:pt x="72" y="286"/>
                </a:lnTo>
                <a:lnTo>
                  <a:pt x="67" y="286"/>
                </a:lnTo>
                <a:lnTo>
                  <a:pt x="60" y="288"/>
                </a:lnTo>
                <a:lnTo>
                  <a:pt x="60" y="289"/>
                </a:lnTo>
                <a:lnTo>
                  <a:pt x="34" y="292"/>
                </a:lnTo>
                <a:lnTo>
                  <a:pt x="33" y="292"/>
                </a:lnTo>
                <a:lnTo>
                  <a:pt x="27" y="293"/>
                </a:lnTo>
                <a:lnTo>
                  <a:pt x="18" y="293"/>
                </a:lnTo>
                <a:lnTo>
                  <a:pt x="6" y="296"/>
                </a:lnTo>
                <a:lnTo>
                  <a:pt x="1" y="296"/>
                </a:lnTo>
                <a:lnTo>
                  <a:pt x="1" y="295"/>
                </a:lnTo>
                <a:lnTo>
                  <a:pt x="0" y="282"/>
                </a:lnTo>
                <a:lnTo>
                  <a:pt x="0" y="272"/>
                </a:lnTo>
                <a:lnTo>
                  <a:pt x="4" y="267"/>
                </a:lnTo>
                <a:lnTo>
                  <a:pt x="16" y="265"/>
                </a:lnTo>
                <a:lnTo>
                  <a:pt x="22" y="260"/>
                </a:lnTo>
                <a:lnTo>
                  <a:pt x="22" y="250"/>
                </a:lnTo>
                <a:lnTo>
                  <a:pt x="22" y="245"/>
                </a:lnTo>
                <a:lnTo>
                  <a:pt x="24" y="240"/>
                </a:lnTo>
                <a:lnTo>
                  <a:pt x="31" y="233"/>
                </a:lnTo>
                <a:lnTo>
                  <a:pt x="41" y="226"/>
                </a:lnTo>
                <a:lnTo>
                  <a:pt x="49" y="225"/>
                </a:lnTo>
                <a:lnTo>
                  <a:pt x="51" y="225"/>
                </a:lnTo>
                <a:lnTo>
                  <a:pt x="63" y="224"/>
                </a:lnTo>
                <a:lnTo>
                  <a:pt x="83" y="207"/>
                </a:lnTo>
                <a:lnTo>
                  <a:pt x="81" y="204"/>
                </a:lnTo>
                <a:lnTo>
                  <a:pt x="92" y="197"/>
                </a:lnTo>
                <a:lnTo>
                  <a:pt x="102" y="194"/>
                </a:lnTo>
                <a:lnTo>
                  <a:pt x="105" y="192"/>
                </a:lnTo>
                <a:lnTo>
                  <a:pt x="109" y="182"/>
                </a:lnTo>
                <a:lnTo>
                  <a:pt x="109" y="181"/>
                </a:lnTo>
                <a:lnTo>
                  <a:pt x="109" y="175"/>
                </a:lnTo>
                <a:lnTo>
                  <a:pt x="119" y="168"/>
                </a:lnTo>
                <a:lnTo>
                  <a:pt x="130" y="158"/>
                </a:lnTo>
                <a:lnTo>
                  <a:pt x="132" y="161"/>
                </a:lnTo>
                <a:lnTo>
                  <a:pt x="131" y="165"/>
                </a:lnTo>
                <a:lnTo>
                  <a:pt x="142" y="167"/>
                </a:lnTo>
                <a:lnTo>
                  <a:pt x="142" y="165"/>
                </a:lnTo>
                <a:lnTo>
                  <a:pt x="144" y="162"/>
                </a:lnTo>
                <a:lnTo>
                  <a:pt x="146" y="155"/>
                </a:lnTo>
              </a:path>
            </a:pathLst>
          </a:custGeom>
          <a:solidFill>
            <a:schemeClr val="bg1">
              <a:alpha val="25098"/>
            </a:schemeClr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Freeform 272" descr="70%"/>
          <p:cNvSpPr>
            <a:spLocks/>
          </p:cNvSpPr>
          <p:nvPr/>
        </p:nvSpPr>
        <p:spPr bwMode="auto">
          <a:xfrm>
            <a:off x="5929313" y="3870325"/>
            <a:ext cx="688975" cy="488950"/>
          </a:xfrm>
          <a:custGeom>
            <a:avLst/>
            <a:gdLst>
              <a:gd name="T0" fmla="*/ 200686532 w 435"/>
              <a:gd name="T1" fmla="*/ 336189912 h 332"/>
              <a:gd name="T2" fmla="*/ 288487313 w 435"/>
              <a:gd name="T3" fmla="*/ 388245487 h 332"/>
              <a:gd name="T4" fmla="*/ 316081150 w 435"/>
              <a:gd name="T5" fmla="*/ 407765189 h 332"/>
              <a:gd name="T6" fmla="*/ 336150115 w 435"/>
              <a:gd name="T7" fmla="*/ 416441102 h 332"/>
              <a:gd name="T8" fmla="*/ 388830554 w 435"/>
              <a:gd name="T9" fmla="*/ 488017760 h 332"/>
              <a:gd name="T10" fmla="*/ 423950946 w 435"/>
              <a:gd name="T11" fmla="*/ 511876154 h 332"/>
              <a:gd name="T12" fmla="*/ 479138620 w 435"/>
              <a:gd name="T13" fmla="*/ 531395856 h 332"/>
              <a:gd name="T14" fmla="*/ 514258913 w 435"/>
              <a:gd name="T15" fmla="*/ 618154994 h 332"/>
              <a:gd name="T16" fmla="*/ 544363152 w 435"/>
              <a:gd name="T17" fmla="*/ 629000255 h 332"/>
              <a:gd name="T18" fmla="*/ 581990680 w 435"/>
              <a:gd name="T19" fmla="*/ 709251353 h 332"/>
              <a:gd name="T20" fmla="*/ 649722447 w 435"/>
              <a:gd name="T21" fmla="*/ 743955008 h 332"/>
              <a:gd name="T22" fmla="*/ 677317868 w 435"/>
              <a:gd name="T23" fmla="*/ 715759393 h 332"/>
              <a:gd name="T24" fmla="*/ 654740084 w 435"/>
              <a:gd name="T25" fmla="*/ 661534563 h 332"/>
              <a:gd name="T26" fmla="*/ 735014360 w 435"/>
              <a:gd name="T27" fmla="*/ 642013389 h 332"/>
              <a:gd name="T28" fmla="*/ 740031997 w 435"/>
              <a:gd name="T29" fmla="*/ 618154994 h 332"/>
              <a:gd name="T30" fmla="*/ 752574507 w 435"/>
              <a:gd name="T31" fmla="*/ 618154994 h 332"/>
              <a:gd name="T32" fmla="*/ 822815092 w 435"/>
              <a:gd name="T33" fmla="*/ 574775425 h 332"/>
              <a:gd name="T34" fmla="*/ 898073513 w 435"/>
              <a:gd name="T35" fmla="*/ 488017760 h 332"/>
              <a:gd name="T36" fmla="*/ 955770006 w 435"/>
              <a:gd name="T37" fmla="*/ 427286363 h 332"/>
              <a:gd name="T38" fmla="*/ 993399117 w 435"/>
              <a:gd name="T39" fmla="*/ 310162170 h 332"/>
              <a:gd name="T40" fmla="*/ 1081199849 w 435"/>
              <a:gd name="T41" fmla="*/ 221235158 h 332"/>
              <a:gd name="T42" fmla="*/ 1048588375 w 435"/>
              <a:gd name="T43" fmla="*/ 203883331 h 332"/>
              <a:gd name="T44" fmla="*/ 940718678 w 435"/>
              <a:gd name="T45" fmla="*/ 136645321 h 332"/>
              <a:gd name="T46" fmla="*/ 842884255 w 435"/>
              <a:gd name="T47" fmla="*/ 67237987 h 332"/>
              <a:gd name="T48" fmla="*/ 840375437 w 435"/>
              <a:gd name="T49" fmla="*/ 65068640 h 332"/>
              <a:gd name="T50" fmla="*/ 780169927 w 435"/>
              <a:gd name="T51" fmla="*/ 34703667 h 332"/>
              <a:gd name="T52" fmla="*/ 727489488 w 435"/>
              <a:gd name="T53" fmla="*/ 41210234 h 332"/>
              <a:gd name="T54" fmla="*/ 642197575 w 435"/>
              <a:gd name="T55" fmla="*/ 52055506 h 332"/>
              <a:gd name="T56" fmla="*/ 544363152 w 435"/>
              <a:gd name="T57" fmla="*/ 65068640 h 332"/>
              <a:gd name="T58" fmla="*/ 526803006 w 435"/>
              <a:gd name="T59" fmla="*/ 23858401 h 332"/>
              <a:gd name="T60" fmla="*/ 491682713 w 435"/>
              <a:gd name="T61" fmla="*/ 13013140 h 332"/>
              <a:gd name="T62" fmla="*/ 459071239 w 435"/>
              <a:gd name="T63" fmla="*/ 0 h 332"/>
              <a:gd name="T64" fmla="*/ 408899519 w 435"/>
              <a:gd name="T65" fmla="*/ 4337222 h 332"/>
              <a:gd name="T66" fmla="*/ 321098787 w 435"/>
              <a:gd name="T67" fmla="*/ 13013140 h 332"/>
              <a:gd name="T68" fmla="*/ 255875839 w 435"/>
              <a:gd name="T69" fmla="*/ 19521180 h 332"/>
              <a:gd name="T70" fmla="*/ 220755546 w 435"/>
              <a:gd name="T71" fmla="*/ 23858401 h 332"/>
              <a:gd name="T72" fmla="*/ 165566239 w 435"/>
              <a:gd name="T73" fmla="*/ 39040887 h 332"/>
              <a:gd name="T74" fmla="*/ 122921074 w 435"/>
              <a:gd name="T75" fmla="*/ 52055506 h 332"/>
              <a:gd name="T76" fmla="*/ 82783120 w 435"/>
              <a:gd name="T77" fmla="*/ 73744554 h 332"/>
              <a:gd name="T78" fmla="*/ 40137942 w 435"/>
              <a:gd name="T79" fmla="*/ 97602972 h 332"/>
              <a:gd name="T80" fmla="*/ 0 w 435"/>
              <a:gd name="T81" fmla="*/ 173516850 h 332"/>
              <a:gd name="T82" fmla="*/ 50171633 w 435"/>
              <a:gd name="T83" fmla="*/ 203883331 h 332"/>
              <a:gd name="T84" fmla="*/ 75258248 w 435"/>
              <a:gd name="T85" fmla="*/ 219065812 h 332"/>
              <a:gd name="T86" fmla="*/ 112885800 w 435"/>
              <a:gd name="T87" fmla="*/ 219065812 h 332"/>
              <a:gd name="T88" fmla="*/ 148006093 w 435"/>
              <a:gd name="T89" fmla="*/ 260276034 h 332"/>
              <a:gd name="T90" fmla="*/ 168075058 w 435"/>
              <a:gd name="T91" fmla="*/ 299316910 h 3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35"/>
              <a:gd name="T139" fmla="*/ 0 h 332"/>
              <a:gd name="T140" fmla="*/ 435 w 435"/>
              <a:gd name="T141" fmla="*/ 332 h 33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35" h="332">
                <a:moveTo>
                  <a:pt x="76" y="144"/>
                </a:moveTo>
                <a:lnTo>
                  <a:pt x="77" y="144"/>
                </a:lnTo>
                <a:lnTo>
                  <a:pt x="80" y="149"/>
                </a:lnTo>
                <a:lnTo>
                  <a:pt x="98" y="159"/>
                </a:lnTo>
                <a:lnTo>
                  <a:pt x="110" y="166"/>
                </a:lnTo>
                <a:lnTo>
                  <a:pt x="115" y="173"/>
                </a:lnTo>
                <a:lnTo>
                  <a:pt x="119" y="180"/>
                </a:lnTo>
                <a:lnTo>
                  <a:pt x="124" y="182"/>
                </a:lnTo>
                <a:lnTo>
                  <a:pt x="126" y="182"/>
                </a:lnTo>
                <a:lnTo>
                  <a:pt x="133" y="185"/>
                </a:lnTo>
                <a:lnTo>
                  <a:pt x="133" y="186"/>
                </a:lnTo>
                <a:lnTo>
                  <a:pt x="134" y="186"/>
                </a:lnTo>
                <a:lnTo>
                  <a:pt x="145" y="203"/>
                </a:lnTo>
                <a:lnTo>
                  <a:pt x="152" y="209"/>
                </a:lnTo>
                <a:lnTo>
                  <a:pt x="155" y="216"/>
                </a:lnTo>
                <a:lnTo>
                  <a:pt x="165" y="220"/>
                </a:lnTo>
                <a:lnTo>
                  <a:pt x="166" y="224"/>
                </a:lnTo>
                <a:lnTo>
                  <a:pt x="169" y="227"/>
                </a:lnTo>
                <a:lnTo>
                  <a:pt x="178" y="229"/>
                </a:lnTo>
                <a:lnTo>
                  <a:pt x="185" y="234"/>
                </a:lnTo>
                <a:lnTo>
                  <a:pt x="191" y="236"/>
                </a:lnTo>
                <a:lnTo>
                  <a:pt x="191" y="245"/>
                </a:lnTo>
                <a:lnTo>
                  <a:pt x="203" y="263"/>
                </a:lnTo>
                <a:lnTo>
                  <a:pt x="205" y="276"/>
                </a:lnTo>
                <a:lnTo>
                  <a:pt x="207" y="279"/>
                </a:lnTo>
                <a:lnTo>
                  <a:pt x="209" y="279"/>
                </a:lnTo>
                <a:lnTo>
                  <a:pt x="217" y="281"/>
                </a:lnTo>
                <a:lnTo>
                  <a:pt x="235" y="306"/>
                </a:lnTo>
                <a:lnTo>
                  <a:pt x="235" y="312"/>
                </a:lnTo>
                <a:lnTo>
                  <a:pt x="235" y="315"/>
                </a:lnTo>
                <a:lnTo>
                  <a:pt x="241" y="326"/>
                </a:lnTo>
                <a:lnTo>
                  <a:pt x="250" y="326"/>
                </a:lnTo>
                <a:lnTo>
                  <a:pt x="262" y="331"/>
                </a:lnTo>
                <a:lnTo>
                  <a:pt x="262" y="326"/>
                </a:lnTo>
                <a:lnTo>
                  <a:pt x="273" y="318"/>
                </a:lnTo>
                <a:lnTo>
                  <a:pt x="278" y="308"/>
                </a:lnTo>
                <a:lnTo>
                  <a:pt x="270" y="304"/>
                </a:lnTo>
                <a:lnTo>
                  <a:pt x="264" y="293"/>
                </a:lnTo>
                <a:lnTo>
                  <a:pt x="281" y="304"/>
                </a:lnTo>
                <a:lnTo>
                  <a:pt x="292" y="297"/>
                </a:lnTo>
                <a:lnTo>
                  <a:pt x="296" y="286"/>
                </a:lnTo>
                <a:lnTo>
                  <a:pt x="287" y="275"/>
                </a:lnTo>
                <a:lnTo>
                  <a:pt x="293" y="275"/>
                </a:lnTo>
                <a:lnTo>
                  <a:pt x="298" y="276"/>
                </a:lnTo>
                <a:lnTo>
                  <a:pt x="300" y="274"/>
                </a:lnTo>
                <a:lnTo>
                  <a:pt x="302" y="274"/>
                </a:lnTo>
                <a:lnTo>
                  <a:pt x="303" y="276"/>
                </a:lnTo>
                <a:lnTo>
                  <a:pt x="306" y="272"/>
                </a:lnTo>
                <a:lnTo>
                  <a:pt x="318" y="261"/>
                </a:lnTo>
                <a:lnTo>
                  <a:pt x="331" y="256"/>
                </a:lnTo>
                <a:lnTo>
                  <a:pt x="338" y="239"/>
                </a:lnTo>
                <a:lnTo>
                  <a:pt x="350" y="232"/>
                </a:lnTo>
                <a:lnTo>
                  <a:pt x="361" y="216"/>
                </a:lnTo>
                <a:lnTo>
                  <a:pt x="360" y="207"/>
                </a:lnTo>
                <a:lnTo>
                  <a:pt x="378" y="203"/>
                </a:lnTo>
                <a:lnTo>
                  <a:pt x="384" y="191"/>
                </a:lnTo>
                <a:lnTo>
                  <a:pt x="386" y="189"/>
                </a:lnTo>
                <a:lnTo>
                  <a:pt x="391" y="162"/>
                </a:lnTo>
                <a:lnTo>
                  <a:pt x="399" y="137"/>
                </a:lnTo>
                <a:lnTo>
                  <a:pt x="413" y="114"/>
                </a:lnTo>
                <a:lnTo>
                  <a:pt x="417" y="110"/>
                </a:lnTo>
                <a:lnTo>
                  <a:pt x="434" y="99"/>
                </a:lnTo>
                <a:lnTo>
                  <a:pt x="431" y="96"/>
                </a:lnTo>
                <a:lnTo>
                  <a:pt x="424" y="92"/>
                </a:lnTo>
                <a:lnTo>
                  <a:pt x="421" y="91"/>
                </a:lnTo>
                <a:lnTo>
                  <a:pt x="399" y="74"/>
                </a:lnTo>
                <a:lnTo>
                  <a:pt x="384" y="65"/>
                </a:lnTo>
                <a:lnTo>
                  <a:pt x="378" y="60"/>
                </a:lnTo>
                <a:lnTo>
                  <a:pt x="357" y="45"/>
                </a:lnTo>
                <a:lnTo>
                  <a:pt x="350" y="40"/>
                </a:lnTo>
                <a:lnTo>
                  <a:pt x="339" y="31"/>
                </a:lnTo>
                <a:lnTo>
                  <a:pt x="338" y="31"/>
                </a:lnTo>
                <a:lnTo>
                  <a:pt x="338" y="30"/>
                </a:lnTo>
                <a:lnTo>
                  <a:pt x="323" y="20"/>
                </a:lnTo>
                <a:lnTo>
                  <a:pt x="316" y="16"/>
                </a:lnTo>
                <a:lnTo>
                  <a:pt x="314" y="16"/>
                </a:lnTo>
                <a:lnTo>
                  <a:pt x="310" y="16"/>
                </a:lnTo>
                <a:lnTo>
                  <a:pt x="299" y="19"/>
                </a:lnTo>
                <a:lnTo>
                  <a:pt x="293" y="19"/>
                </a:lnTo>
                <a:lnTo>
                  <a:pt x="288" y="20"/>
                </a:lnTo>
                <a:lnTo>
                  <a:pt x="264" y="23"/>
                </a:lnTo>
                <a:lnTo>
                  <a:pt x="259" y="24"/>
                </a:lnTo>
                <a:lnTo>
                  <a:pt x="248" y="26"/>
                </a:lnTo>
                <a:lnTo>
                  <a:pt x="239" y="29"/>
                </a:lnTo>
                <a:lnTo>
                  <a:pt x="219" y="30"/>
                </a:lnTo>
                <a:lnTo>
                  <a:pt x="217" y="19"/>
                </a:lnTo>
                <a:lnTo>
                  <a:pt x="212" y="12"/>
                </a:lnTo>
                <a:lnTo>
                  <a:pt x="210" y="11"/>
                </a:lnTo>
                <a:lnTo>
                  <a:pt x="207" y="8"/>
                </a:lnTo>
                <a:lnTo>
                  <a:pt x="205" y="5"/>
                </a:lnTo>
                <a:lnTo>
                  <a:pt x="196" y="6"/>
                </a:lnTo>
                <a:lnTo>
                  <a:pt x="191" y="0"/>
                </a:lnTo>
                <a:lnTo>
                  <a:pt x="192" y="0"/>
                </a:lnTo>
                <a:lnTo>
                  <a:pt x="183" y="0"/>
                </a:lnTo>
                <a:lnTo>
                  <a:pt x="173" y="1"/>
                </a:lnTo>
                <a:lnTo>
                  <a:pt x="166" y="2"/>
                </a:lnTo>
                <a:lnTo>
                  <a:pt x="163" y="2"/>
                </a:lnTo>
                <a:lnTo>
                  <a:pt x="152" y="4"/>
                </a:lnTo>
                <a:lnTo>
                  <a:pt x="130" y="6"/>
                </a:lnTo>
                <a:lnTo>
                  <a:pt x="128" y="6"/>
                </a:lnTo>
                <a:lnTo>
                  <a:pt x="119" y="6"/>
                </a:lnTo>
                <a:lnTo>
                  <a:pt x="110" y="8"/>
                </a:lnTo>
                <a:lnTo>
                  <a:pt x="102" y="9"/>
                </a:lnTo>
                <a:lnTo>
                  <a:pt x="97" y="9"/>
                </a:lnTo>
                <a:lnTo>
                  <a:pt x="90" y="11"/>
                </a:lnTo>
                <a:lnTo>
                  <a:pt x="88" y="11"/>
                </a:lnTo>
                <a:lnTo>
                  <a:pt x="87" y="11"/>
                </a:lnTo>
                <a:lnTo>
                  <a:pt x="77" y="13"/>
                </a:lnTo>
                <a:lnTo>
                  <a:pt x="66" y="18"/>
                </a:lnTo>
                <a:lnTo>
                  <a:pt x="59" y="22"/>
                </a:lnTo>
                <a:lnTo>
                  <a:pt x="52" y="23"/>
                </a:lnTo>
                <a:lnTo>
                  <a:pt x="49" y="24"/>
                </a:lnTo>
                <a:lnTo>
                  <a:pt x="44" y="31"/>
                </a:lnTo>
                <a:lnTo>
                  <a:pt x="36" y="33"/>
                </a:lnTo>
                <a:lnTo>
                  <a:pt x="33" y="34"/>
                </a:lnTo>
                <a:lnTo>
                  <a:pt x="24" y="38"/>
                </a:lnTo>
                <a:lnTo>
                  <a:pt x="23" y="40"/>
                </a:lnTo>
                <a:lnTo>
                  <a:pt x="16" y="42"/>
                </a:lnTo>
                <a:lnTo>
                  <a:pt x="15" y="51"/>
                </a:lnTo>
                <a:lnTo>
                  <a:pt x="5" y="60"/>
                </a:lnTo>
                <a:lnTo>
                  <a:pt x="0" y="77"/>
                </a:lnTo>
                <a:lnTo>
                  <a:pt x="1" y="80"/>
                </a:lnTo>
                <a:lnTo>
                  <a:pt x="9" y="85"/>
                </a:lnTo>
                <a:lnTo>
                  <a:pt x="20" y="91"/>
                </a:lnTo>
                <a:lnTo>
                  <a:pt x="23" y="94"/>
                </a:lnTo>
                <a:lnTo>
                  <a:pt x="29" y="96"/>
                </a:lnTo>
                <a:lnTo>
                  <a:pt x="30" y="98"/>
                </a:lnTo>
                <a:lnTo>
                  <a:pt x="33" y="99"/>
                </a:lnTo>
                <a:lnTo>
                  <a:pt x="34" y="98"/>
                </a:lnTo>
                <a:lnTo>
                  <a:pt x="45" y="98"/>
                </a:lnTo>
                <a:lnTo>
                  <a:pt x="49" y="108"/>
                </a:lnTo>
                <a:lnTo>
                  <a:pt x="56" y="116"/>
                </a:lnTo>
                <a:lnTo>
                  <a:pt x="59" y="117"/>
                </a:lnTo>
                <a:lnTo>
                  <a:pt x="59" y="120"/>
                </a:lnTo>
                <a:lnTo>
                  <a:pt x="61" y="124"/>
                </a:lnTo>
                <a:lnTo>
                  <a:pt x="67" y="132"/>
                </a:lnTo>
                <a:lnTo>
                  <a:pt x="73" y="138"/>
                </a:lnTo>
                <a:lnTo>
                  <a:pt x="76" y="144"/>
                </a:lnTo>
              </a:path>
            </a:pathLst>
          </a:custGeom>
          <a:solidFill>
            <a:schemeClr val="bg1">
              <a:alpha val="25098"/>
            </a:schemeClr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9" name="Group 273"/>
          <p:cNvGrpSpPr>
            <a:grpSpLocks/>
          </p:cNvGrpSpPr>
          <p:nvPr/>
        </p:nvGrpSpPr>
        <p:grpSpPr bwMode="auto">
          <a:xfrm>
            <a:off x="1447800" y="4737100"/>
            <a:ext cx="885825" cy="579438"/>
            <a:chOff x="1710" y="3401"/>
            <a:chExt cx="498" cy="349"/>
          </a:xfrm>
          <a:solidFill>
            <a:srgbClr val="D0DFE4"/>
          </a:solidFill>
        </p:grpSpPr>
        <p:sp>
          <p:nvSpPr>
            <p:cNvPr id="70" name="Freeform 274"/>
            <p:cNvSpPr>
              <a:spLocks/>
            </p:cNvSpPr>
            <p:nvPr/>
          </p:nvSpPr>
          <p:spPr bwMode="auto">
            <a:xfrm>
              <a:off x="2101" y="3607"/>
              <a:ext cx="107" cy="143"/>
            </a:xfrm>
            <a:custGeom>
              <a:avLst/>
              <a:gdLst>
                <a:gd name="T0" fmla="*/ 19 w 120"/>
                <a:gd name="T1" fmla="*/ 91 h 160"/>
                <a:gd name="T2" fmla="*/ 36 w 120"/>
                <a:gd name="T3" fmla="*/ 69 h 160"/>
                <a:gd name="T4" fmla="*/ 68 w 120"/>
                <a:gd name="T5" fmla="*/ 55 h 160"/>
                <a:gd name="T6" fmla="*/ 59 w 120"/>
                <a:gd name="T7" fmla="*/ 41 h 160"/>
                <a:gd name="T8" fmla="*/ 59 w 120"/>
                <a:gd name="T9" fmla="*/ 37 h 160"/>
                <a:gd name="T10" fmla="*/ 49 w 120"/>
                <a:gd name="T11" fmla="*/ 37 h 160"/>
                <a:gd name="T12" fmla="*/ 45 w 120"/>
                <a:gd name="T13" fmla="*/ 27 h 160"/>
                <a:gd name="T14" fmla="*/ 40 w 120"/>
                <a:gd name="T15" fmla="*/ 19 h 160"/>
                <a:gd name="T16" fmla="*/ 19 w 120"/>
                <a:gd name="T17" fmla="*/ 4 h 160"/>
                <a:gd name="T18" fmla="*/ 9 w 120"/>
                <a:gd name="T19" fmla="*/ 0 h 160"/>
                <a:gd name="T20" fmla="*/ 4 w 120"/>
                <a:gd name="T21" fmla="*/ 4 h 160"/>
                <a:gd name="T22" fmla="*/ 0 w 120"/>
                <a:gd name="T23" fmla="*/ 37 h 160"/>
                <a:gd name="T24" fmla="*/ 0 w 120"/>
                <a:gd name="T25" fmla="*/ 59 h 160"/>
                <a:gd name="T26" fmla="*/ 0 w 120"/>
                <a:gd name="T27" fmla="*/ 69 h 160"/>
                <a:gd name="T28" fmla="*/ 0 w 120"/>
                <a:gd name="T29" fmla="*/ 78 h 160"/>
                <a:gd name="T30" fmla="*/ 9 w 120"/>
                <a:gd name="T31" fmla="*/ 82 h 160"/>
                <a:gd name="T32" fmla="*/ 13 w 120"/>
                <a:gd name="T33" fmla="*/ 91 h 160"/>
                <a:gd name="T34" fmla="*/ 19 w 120"/>
                <a:gd name="T35" fmla="*/ 91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160"/>
                <a:gd name="T56" fmla="*/ 120 w 120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160">
                  <a:moveTo>
                    <a:pt x="32" y="160"/>
                  </a:moveTo>
                  <a:lnTo>
                    <a:pt x="64" y="120"/>
                  </a:lnTo>
                  <a:lnTo>
                    <a:pt x="120" y="96"/>
                  </a:lnTo>
                  <a:lnTo>
                    <a:pt x="104" y="7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0" y="48"/>
                  </a:lnTo>
                  <a:lnTo>
                    <a:pt x="72" y="32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64"/>
                  </a:lnTo>
                  <a:lnTo>
                    <a:pt x="0" y="104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16" y="144"/>
                  </a:lnTo>
                  <a:lnTo>
                    <a:pt x="24" y="160"/>
                  </a:lnTo>
                  <a:lnTo>
                    <a:pt x="32" y="160"/>
                  </a:lnTo>
                  <a:close/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75"/>
            <p:cNvSpPr>
              <a:spLocks/>
            </p:cNvSpPr>
            <p:nvPr/>
          </p:nvSpPr>
          <p:spPr bwMode="auto">
            <a:xfrm>
              <a:off x="2037" y="3529"/>
              <a:ext cx="57" cy="43"/>
            </a:xfrm>
            <a:custGeom>
              <a:avLst/>
              <a:gdLst>
                <a:gd name="T0" fmla="*/ 13 w 64"/>
                <a:gd name="T1" fmla="*/ 10 h 48"/>
                <a:gd name="T2" fmla="*/ 0 w 64"/>
                <a:gd name="T3" fmla="*/ 0 h 48"/>
                <a:gd name="T4" fmla="*/ 0 w 64"/>
                <a:gd name="T5" fmla="*/ 14 h 48"/>
                <a:gd name="T6" fmla="*/ 9 w 64"/>
                <a:gd name="T7" fmla="*/ 19 h 48"/>
                <a:gd name="T8" fmla="*/ 9 w 64"/>
                <a:gd name="T9" fmla="*/ 23 h 48"/>
                <a:gd name="T10" fmla="*/ 18 w 64"/>
                <a:gd name="T11" fmla="*/ 28 h 48"/>
                <a:gd name="T12" fmla="*/ 36 w 64"/>
                <a:gd name="T13" fmla="*/ 23 h 48"/>
                <a:gd name="T14" fmla="*/ 36 w 64"/>
                <a:gd name="T15" fmla="*/ 14 h 48"/>
                <a:gd name="T16" fmla="*/ 32 w 64"/>
                <a:gd name="T17" fmla="*/ 14 h 48"/>
                <a:gd name="T18" fmla="*/ 23 w 64"/>
                <a:gd name="T19" fmla="*/ 10 h 48"/>
                <a:gd name="T20" fmla="*/ 13 w 64"/>
                <a:gd name="T21" fmla="*/ 1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48"/>
                <a:gd name="T35" fmla="*/ 64 w 64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48">
                  <a:moveTo>
                    <a:pt x="24" y="16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76"/>
            <p:cNvSpPr>
              <a:spLocks/>
            </p:cNvSpPr>
            <p:nvPr/>
          </p:nvSpPr>
          <p:spPr bwMode="auto">
            <a:xfrm>
              <a:off x="2023" y="3579"/>
              <a:ext cx="21" cy="1"/>
            </a:xfrm>
            <a:custGeom>
              <a:avLst/>
              <a:gdLst>
                <a:gd name="T0" fmla="*/ 12 w 24"/>
                <a:gd name="T1" fmla="*/ 0 h 1"/>
                <a:gd name="T2" fmla="*/ 0 w 24"/>
                <a:gd name="T3" fmla="*/ 0 h 1"/>
                <a:gd name="T4" fmla="*/ 12 w 24"/>
                <a:gd name="T5" fmla="*/ 0 h 1"/>
                <a:gd name="T6" fmla="*/ 0 60000 65536"/>
                <a:gd name="T7" fmla="*/ 0 60000 65536"/>
                <a:gd name="T8" fmla="*/ 0 60000 65536"/>
                <a:gd name="T9" fmla="*/ 0 w 24"/>
                <a:gd name="T10" fmla="*/ 0 h 1"/>
                <a:gd name="T11" fmla="*/ 24 w 2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">
                  <a:moveTo>
                    <a:pt x="24" y="0"/>
                  </a:move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77"/>
            <p:cNvSpPr>
              <a:spLocks/>
            </p:cNvSpPr>
            <p:nvPr/>
          </p:nvSpPr>
          <p:spPr bwMode="auto">
            <a:xfrm>
              <a:off x="1973" y="3515"/>
              <a:ext cx="57" cy="14"/>
            </a:xfrm>
            <a:custGeom>
              <a:avLst/>
              <a:gdLst>
                <a:gd name="T0" fmla="*/ 36 w 64"/>
                <a:gd name="T1" fmla="*/ 0 h 16"/>
                <a:gd name="T2" fmla="*/ 4 w 64"/>
                <a:gd name="T3" fmla="*/ 0 h 16"/>
                <a:gd name="T4" fmla="*/ 0 w 64"/>
                <a:gd name="T5" fmla="*/ 4 h 16"/>
                <a:gd name="T6" fmla="*/ 4 w 64"/>
                <a:gd name="T7" fmla="*/ 8 h 16"/>
                <a:gd name="T8" fmla="*/ 36 w 64"/>
                <a:gd name="T9" fmla="*/ 4 h 16"/>
                <a:gd name="T10" fmla="*/ 32 w 6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16"/>
                <a:gd name="T20" fmla="*/ 64 w 6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16">
                  <a:moveTo>
                    <a:pt x="6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64" y="8"/>
                  </a:lnTo>
                  <a:lnTo>
                    <a:pt x="56" y="0"/>
                  </a:lnTo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78"/>
            <p:cNvSpPr>
              <a:spLocks/>
            </p:cNvSpPr>
            <p:nvPr/>
          </p:nvSpPr>
          <p:spPr bwMode="auto">
            <a:xfrm>
              <a:off x="1880" y="3465"/>
              <a:ext cx="64" cy="36"/>
            </a:xfrm>
            <a:custGeom>
              <a:avLst/>
              <a:gdLst>
                <a:gd name="T0" fmla="*/ 4 w 72"/>
                <a:gd name="T1" fmla="*/ 5 h 40"/>
                <a:gd name="T2" fmla="*/ 9 w 72"/>
                <a:gd name="T3" fmla="*/ 14 h 40"/>
                <a:gd name="T4" fmla="*/ 22 w 72"/>
                <a:gd name="T5" fmla="*/ 19 h 40"/>
                <a:gd name="T6" fmla="*/ 27 w 72"/>
                <a:gd name="T7" fmla="*/ 23 h 40"/>
                <a:gd name="T8" fmla="*/ 36 w 72"/>
                <a:gd name="T9" fmla="*/ 23 h 40"/>
                <a:gd name="T10" fmla="*/ 40 w 72"/>
                <a:gd name="T11" fmla="*/ 23 h 40"/>
                <a:gd name="T12" fmla="*/ 36 w 72"/>
                <a:gd name="T13" fmla="*/ 14 h 40"/>
                <a:gd name="T14" fmla="*/ 27 w 72"/>
                <a:gd name="T15" fmla="*/ 10 h 40"/>
                <a:gd name="T16" fmla="*/ 22 w 72"/>
                <a:gd name="T17" fmla="*/ 0 h 40"/>
                <a:gd name="T18" fmla="*/ 13 w 72"/>
                <a:gd name="T19" fmla="*/ 0 h 40"/>
                <a:gd name="T20" fmla="*/ 0 w 72"/>
                <a:gd name="T21" fmla="*/ 0 h 40"/>
                <a:gd name="T22" fmla="*/ 4 w 72"/>
                <a:gd name="T23" fmla="*/ 5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0"/>
                <a:gd name="T38" fmla="*/ 72 w 72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0">
                  <a:moveTo>
                    <a:pt x="8" y="8"/>
                  </a:moveTo>
                  <a:lnTo>
                    <a:pt x="16" y="24"/>
                  </a:lnTo>
                  <a:lnTo>
                    <a:pt x="40" y="32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79"/>
            <p:cNvSpPr>
              <a:spLocks/>
            </p:cNvSpPr>
            <p:nvPr/>
          </p:nvSpPr>
          <p:spPr bwMode="auto">
            <a:xfrm>
              <a:off x="2001" y="3543"/>
              <a:ext cx="22" cy="15"/>
            </a:xfrm>
            <a:custGeom>
              <a:avLst/>
              <a:gdLst>
                <a:gd name="T0" fmla="*/ 0 w 24"/>
                <a:gd name="T1" fmla="*/ 0 h 16"/>
                <a:gd name="T2" fmla="*/ 16 w 24"/>
                <a:gd name="T3" fmla="*/ 8 h 16"/>
                <a:gd name="T4" fmla="*/ 6 w 24"/>
                <a:gd name="T5" fmla="*/ 11 h 16"/>
                <a:gd name="T6" fmla="*/ 0 w 24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0" y="0"/>
                  </a:moveTo>
                  <a:lnTo>
                    <a:pt x="24" y="8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80"/>
            <p:cNvSpPr>
              <a:spLocks/>
            </p:cNvSpPr>
            <p:nvPr/>
          </p:nvSpPr>
          <p:spPr bwMode="auto">
            <a:xfrm>
              <a:off x="1752" y="3401"/>
              <a:ext cx="50" cy="36"/>
            </a:xfrm>
            <a:custGeom>
              <a:avLst/>
              <a:gdLst>
                <a:gd name="T0" fmla="*/ 27 w 56"/>
                <a:gd name="T1" fmla="*/ 19 h 40"/>
                <a:gd name="T2" fmla="*/ 27 w 56"/>
                <a:gd name="T3" fmla="*/ 10 h 40"/>
                <a:gd name="T4" fmla="*/ 32 w 56"/>
                <a:gd name="T5" fmla="*/ 5 h 40"/>
                <a:gd name="T6" fmla="*/ 27 w 56"/>
                <a:gd name="T7" fmla="*/ 0 h 40"/>
                <a:gd name="T8" fmla="*/ 4 w 56"/>
                <a:gd name="T9" fmla="*/ 0 h 40"/>
                <a:gd name="T10" fmla="*/ 0 w 56"/>
                <a:gd name="T11" fmla="*/ 5 h 40"/>
                <a:gd name="T12" fmla="*/ 4 w 56"/>
                <a:gd name="T13" fmla="*/ 19 h 40"/>
                <a:gd name="T14" fmla="*/ 13 w 56"/>
                <a:gd name="T15" fmla="*/ 23 h 40"/>
                <a:gd name="T16" fmla="*/ 27 w 56"/>
                <a:gd name="T17" fmla="*/ 19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40"/>
                <a:gd name="T29" fmla="*/ 56 w 56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40">
                  <a:moveTo>
                    <a:pt x="48" y="32"/>
                  </a:moveTo>
                  <a:lnTo>
                    <a:pt x="48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24" y="4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81"/>
            <p:cNvSpPr>
              <a:spLocks/>
            </p:cNvSpPr>
            <p:nvPr/>
          </p:nvSpPr>
          <p:spPr bwMode="auto">
            <a:xfrm>
              <a:off x="1710" y="3422"/>
              <a:ext cx="28" cy="22"/>
            </a:xfrm>
            <a:custGeom>
              <a:avLst/>
              <a:gdLst>
                <a:gd name="T0" fmla="*/ 16 w 32"/>
                <a:gd name="T1" fmla="*/ 6 h 24"/>
                <a:gd name="T2" fmla="*/ 8 w 32"/>
                <a:gd name="T3" fmla="*/ 0 h 24"/>
                <a:gd name="T4" fmla="*/ 0 w 32"/>
                <a:gd name="T5" fmla="*/ 11 h 24"/>
                <a:gd name="T6" fmla="*/ 0 w 32"/>
                <a:gd name="T7" fmla="*/ 16 h 24"/>
                <a:gd name="T8" fmla="*/ 8 w 32"/>
                <a:gd name="T9" fmla="*/ 16 h 24"/>
                <a:gd name="T10" fmla="*/ 16 w 32"/>
                <a:gd name="T11" fmla="*/ 11 h 24"/>
                <a:gd name="T12" fmla="*/ 16 w 32"/>
                <a:gd name="T13" fmla="*/ 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4"/>
                <a:gd name="T23" fmla="*/ 32 w 3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4">
                  <a:moveTo>
                    <a:pt x="32" y="8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6898A9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Text Box 237"/>
          <p:cNvSpPr txBox="1">
            <a:spLocks noChangeArrowheads="1"/>
          </p:cNvSpPr>
          <p:nvPr/>
        </p:nvSpPr>
        <p:spPr bwMode="auto">
          <a:xfrm>
            <a:off x="3181350" y="1365250"/>
            <a:ext cx="3276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dirty="0">
                <a:latin typeface="Helvetica" panose="020B0604020202020204" pitchFamily="34" charset="0"/>
                <a:cs typeface="Helvetica" panose="020B0604020202020204" pitchFamily="34" charset="0"/>
              </a:rPr>
              <a:t>www.dsireusa.org / </a:t>
            </a:r>
            <a:r>
              <a:rPr lang="en-US" sz="1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March 2015</a:t>
            </a:r>
            <a:endParaRPr lang="en-US" sz="13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Oval 201"/>
          <p:cNvSpPr>
            <a:spLocks noChangeArrowheads="1"/>
          </p:cNvSpPr>
          <p:nvPr/>
        </p:nvSpPr>
        <p:spPr bwMode="auto">
          <a:xfrm>
            <a:off x="7146601" y="3447701"/>
            <a:ext cx="228600" cy="228600"/>
          </a:xfrm>
          <a:prstGeom prst="ellipse">
            <a:avLst/>
          </a:prstGeom>
          <a:noFill/>
          <a:ln w="6350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0" name="Freeform 237"/>
          <p:cNvSpPr>
            <a:spLocks/>
          </p:cNvSpPr>
          <p:nvPr/>
        </p:nvSpPr>
        <p:spPr bwMode="auto">
          <a:xfrm>
            <a:off x="4464050" y="4367213"/>
            <a:ext cx="768350" cy="633412"/>
          </a:xfrm>
          <a:custGeom>
            <a:avLst/>
            <a:gdLst>
              <a:gd name="T0" fmla="*/ 2147483647 w 487"/>
              <a:gd name="T1" fmla="*/ 2147483647 h 430"/>
              <a:gd name="T2" fmla="*/ 2147483647 w 487"/>
              <a:gd name="T3" fmla="*/ 2147483647 h 430"/>
              <a:gd name="T4" fmla="*/ 2147483647 w 487"/>
              <a:gd name="T5" fmla="*/ 2147483647 h 430"/>
              <a:gd name="T6" fmla="*/ 2147483647 w 487"/>
              <a:gd name="T7" fmla="*/ 2147483647 h 430"/>
              <a:gd name="T8" fmla="*/ 2147483647 w 487"/>
              <a:gd name="T9" fmla="*/ 2147483647 h 430"/>
              <a:gd name="T10" fmla="*/ 2147483647 w 487"/>
              <a:gd name="T11" fmla="*/ 2147483647 h 430"/>
              <a:gd name="T12" fmla="*/ 2147483647 w 487"/>
              <a:gd name="T13" fmla="*/ 2147483647 h 430"/>
              <a:gd name="T14" fmla="*/ 2147483647 w 487"/>
              <a:gd name="T15" fmla="*/ 2147483647 h 430"/>
              <a:gd name="T16" fmla="*/ 2147483647 w 487"/>
              <a:gd name="T17" fmla="*/ 2147483647 h 430"/>
              <a:gd name="T18" fmla="*/ 2147483647 w 487"/>
              <a:gd name="T19" fmla="*/ 2147483647 h 430"/>
              <a:gd name="T20" fmla="*/ 2147483647 w 487"/>
              <a:gd name="T21" fmla="*/ 2147483647 h 430"/>
              <a:gd name="T22" fmla="*/ 2147483647 w 487"/>
              <a:gd name="T23" fmla="*/ 2147483647 h 430"/>
              <a:gd name="T24" fmla="*/ 2147483647 w 487"/>
              <a:gd name="T25" fmla="*/ 2147483647 h 430"/>
              <a:gd name="T26" fmla="*/ 2147483647 w 487"/>
              <a:gd name="T27" fmla="*/ 2147483647 h 430"/>
              <a:gd name="T28" fmla="*/ 2147483647 w 487"/>
              <a:gd name="T29" fmla="*/ 2147483647 h 430"/>
              <a:gd name="T30" fmla="*/ 2147483647 w 487"/>
              <a:gd name="T31" fmla="*/ 2147483647 h 430"/>
              <a:gd name="T32" fmla="*/ 2147483647 w 487"/>
              <a:gd name="T33" fmla="*/ 2147483647 h 430"/>
              <a:gd name="T34" fmla="*/ 2147483647 w 487"/>
              <a:gd name="T35" fmla="*/ 2147483647 h 430"/>
              <a:gd name="T36" fmla="*/ 2147483647 w 487"/>
              <a:gd name="T37" fmla="*/ 2147483647 h 430"/>
              <a:gd name="T38" fmla="*/ 2147483647 w 487"/>
              <a:gd name="T39" fmla="*/ 2147483647 h 430"/>
              <a:gd name="T40" fmla="*/ 2147483647 w 487"/>
              <a:gd name="T41" fmla="*/ 2147483647 h 430"/>
              <a:gd name="T42" fmla="*/ 2147483647 w 487"/>
              <a:gd name="T43" fmla="*/ 2147483647 h 430"/>
              <a:gd name="T44" fmla="*/ 2147483647 w 487"/>
              <a:gd name="T45" fmla="*/ 2147483647 h 430"/>
              <a:gd name="T46" fmla="*/ 2147483647 w 487"/>
              <a:gd name="T47" fmla="*/ 2147483647 h 430"/>
              <a:gd name="T48" fmla="*/ 2147483647 w 487"/>
              <a:gd name="T49" fmla="*/ 2147483647 h 430"/>
              <a:gd name="T50" fmla="*/ 2147483647 w 487"/>
              <a:gd name="T51" fmla="*/ 2147483647 h 430"/>
              <a:gd name="T52" fmla="*/ 2147483647 w 487"/>
              <a:gd name="T53" fmla="*/ 2147483647 h 430"/>
              <a:gd name="T54" fmla="*/ 2147483647 w 487"/>
              <a:gd name="T55" fmla="*/ 2147483647 h 430"/>
              <a:gd name="T56" fmla="*/ 2147483647 w 487"/>
              <a:gd name="T57" fmla="*/ 2147483647 h 430"/>
              <a:gd name="T58" fmla="*/ 2147483647 w 487"/>
              <a:gd name="T59" fmla="*/ 2147483647 h 430"/>
              <a:gd name="T60" fmla="*/ 2147483647 w 487"/>
              <a:gd name="T61" fmla="*/ 2147483647 h 430"/>
              <a:gd name="T62" fmla="*/ 2147483647 w 487"/>
              <a:gd name="T63" fmla="*/ 2147483647 h 430"/>
              <a:gd name="T64" fmla="*/ 2147483647 w 487"/>
              <a:gd name="T65" fmla="*/ 2147483647 h 430"/>
              <a:gd name="T66" fmla="*/ 2147483647 w 487"/>
              <a:gd name="T67" fmla="*/ 2147483647 h 430"/>
              <a:gd name="T68" fmla="*/ 2147483647 w 487"/>
              <a:gd name="T69" fmla="*/ 2147483647 h 430"/>
              <a:gd name="T70" fmla="*/ 0 w 487"/>
              <a:gd name="T71" fmla="*/ 2147483647 h 430"/>
              <a:gd name="T72" fmla="*/ 0 w 487"/>
              <a:gd name="T73" fmla="*/ 2147483647 h 430"/>
              <a:gd name="T74" fmla="*/ 2147483647 w 487"/>
              <a:gd name="T75" fmla="*/ 2147483647 h 430"/>
              <a:gd name="T76" fmla="*/ 2147483647 w 487"/>
              <a:gd name="T77" fmla="*/ 2147483647 h 430"/>
              <a:gd name="T78" fmla="*/ 2147483647 w 487"/>
              <a:gd name="T79" fmla="*/ 2147483647 h 430"/>
              <a:gd name="T80" fmla="*/ 2147483647 w 487"/>
              <a:gd name="T81" fmla="*/ 2147483647 h 430"/>
              <a:gd name="T82" fmla="*/ 2147483647 w 487"/>
              <a:gd name="T83" fmla="*/ 2147483647 h 430"/>
              <a:gd name="T84" fmla="*/ 2147483647 w 487"/>
              <a:gd name="T85" fmla="*/ 2147483647 h 430"/>
              <a:gd name="T86" fmla="*/ 2147483647 w 487"/>
              <a:gd name="T87" fmla="*/ 0 h 430"/>
              <a:gd name="T88" fmla="*/ 2147483647 w 487"/>
              <a:gd name="T89" fmla="*/ 2147483647 h 430"/>
              <a:gd name="T90" fmla="*/ 2147483647 w 487"/>
              <a:gd name="T91" fmla="*/ 2147483647 h 430"/>
              <a:gd name="T92" fmla="*/ 2147483647 w 487"/>
              <a:gd name="T93" fmla="*/ 2147483647 h 430"/>
              <a:gd name="T94" fmla="*/ 2147483647 w 487"/>
              <a:gd name="T95" fmla="*/ 2147483647 h 430"/>
              <a:gd name="T96" fmla="*/ 2147483647 w 487"/>
              <a:gd name="T97" fmla="*/ 2147483647 h 430"/>
              <a:gd name="T98" fmla="*/ 2147483647 w 487"/>
              <a:gd name="T99" fmla="*/ 2147483647 h 430"/>
              <a:gd name="T100" fmla="*/ 2147483647 w 487"/>
              <a:gd name="T101" fmla="*/ 2147483647 h 430"/>
              <a:gd name="T102" fmla="*/ 2147483647 w 487"/>
              <a:gd name="T103" fmla="*/ 2147483647 h 43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7"/>
              <a:gd name="T157" fmla="*/ 0 h 430"/>
              <a:gd name="T158" fmla="*/ 487 w 487"/>
              <a:gd name="T159" fmla="*/ 430 h 43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7" h="430">
                <a:moveTo>
                  <a:pt x="272" y="217"/>
                </a:moveTo>
                <a:lnTo>
                  <a:pt x="281" y="217"/>
                </a:lnTo>
                <a:lnTo>
                  <a:pt x="287" y="217"/>
                </a:lnTo>
                <a:lnTo>
                  <a:pt x="302" y="216"/>
                </a:lnTo>
                <a:lnTo>
                  <a:pt x="309" y="215"/>
                </a:lnTo>
                <a:lnTo>
                  <a:pt x="315" y="215"/>
                </a:lnTo>
                <a:lnTo>
                  <a:pt x="327" y="215"/>
                </a:lnTo>
                <a:lnTo>
                  <a:pt x="329" y="213"/>
                </a:lnTo>
                <a:lnTo>
                  <a:pt x="333" y="213"/>
                </a:lnTo>
                <a:lnTo>
                  <a:pt x="344" y="212"/>
                </a:lnTo>
                <a:lnTo>
                  <a:pt x="347" y="212"/>
                </a:lnTo>
                <a:lnTo>
                  <a:pt x="355" y="212"/>
                </a:lnTo>
                <a:lnTo>
                  <a:pt x="367" y="211"/>
                </a:lnTo>
                <a:lnTo>
                  <a:pt x="394" y="208"/>
                </a:lnTo>
                <a:lnTo>
                  <a:pt x="401" y="208"/>
                </a:lnTo>
                <a:lnTo>
                  <a:pt x="404" y="208"/>
                </a:lnTo>
                <a:lnTo>
                  <a:pt x="402" y="216"/>
                </a:lnTo>
                <a:lnTo>
                  <a:pt x="397" y="236"/>
                </a:lnTo>
                <a:lnTo>
                  <a:pt x="395" y="245"/>
                </a:lnTo>
                <a:lnTo>
                  <a:pt x="405" y="262"/>
                </a:lnTo>
                <a:lnTo>
                  <a:pt x="406" y="262"/>
                </a:lnTo>
                <a:lnTo>
                  <a:pt x="412" y="267"/>
                </a:lnTo>
                <a:lnTo>
                  <a:pt x="420" y="288"/>
                </a:lnTo>
                <a:lnTo>
                  <a:pt x="430" y="295"/>
                </a:lnTo>
                <a:lnTo>
                  <a:pt x="420" y="299"/>
                </a:lnTo>
                <a:lnTo>
                  <a:pt x="411" y="313"/>
                </a:lnTo>
                <a:lnTo>
                  <a:pt x="401" y="316"/>
                </a:lnTo>
                <a:lnTo>
                  <a:pt x="411" y="323"/>
                </a:lnTo>
                <a:lnTo>
                  <a:pt x="416" y="330"/>
                </a:lnTo>
                <a:lnTo>
                  <a:pt x="423" y="330"/>
                </a:lnTo>
                <a:lnTo>
                  <a:pt x="429" y="315"/>
                </a:lnTo>
                <a:lnTo>
                  <a:pt x="434" y="312"/>
                </a:lnTo>
                <a:lnTo>
                  <a:pt x="445" y="308"/>
                </a:lnTo>
                <a:lnTo>
                  <a:pt x="462" y="295"/>
                </a:lnTo>
                <a:lnTo>
                  <a:pt x="462" y="319"/>
                </a:lnTo>
                <a:lnTo>
                  <a:pt x="458" y="322"/>
                </a:lnTo>
                <a:lnTo>
                  <a:pt x="458" y="327"/>
                </a:lnTo>
                <a:lnTo>
                  <a:pt x="444" y="341"/>
                </a:lnTo>
                <a:lnTo>
                  <a:pt x="442" y="351"/>
                </a:lnTo>
                <a:lnTo>
                  <a:pt x="437" y="345"/>
                </a:lnTo>
                <a:lnTo>
                  <a:pt x="437" y="355"/>
                </a:lnTo>
                <a:lnTo>
                  <a:pt x="424" y="351"/>
                </a:lnTo>
                <a:lnTo>
                  <a:pt x="437" y="355"/>
                </a:lnTo>
                <a:lnTo>
                  <a:pt x="424" y="356"/>
                </a:lnTo>
                <a:lnTo>
                  <a:pt x="436" y="369"/>
                </a:lnTo>
                <a:lnTo>
                  <a:pt x="429" y="369"/>
                </a:lnTo>
                <a:lnTo>
                  <a:pt x="438" y="381"/>
                </a:lnTo>
                <a:lnTo>
                  <a:pt x="451" y="381"/>
                </a:lnTo>
                <a:lnTo>
                  <a:pt x="465" y="388"/>
                </a:lnTo>
                <a:lnTo>
                  <a:pt x="470" y="385"/>
                </a:lnTo>
                <a:lnTo>
                  <a:pt x="480" y="394"/>
                </a:lnTo>
                <a:lnTo>
                  <a:pt x="486" y="395"/>
                </a:lnTo>
                <a:lnTo>
                  <a:pt x="484" y="413"/>
                </a:lnTo>
                <a:lnTo>
                  <a:pt x="477" y="413"/>
                </a:lnTo>
                <a:lnTo>
                  <a:pt x="476" y="423"/>
                </a:lnTo>
                <a:lnTo>
                  <a:pt x="476" y="422"/>
                </a:lnTo>
                <a:lnTo>
                  <a:pt x="466" y="412"/>
                </a:lnTo>
                <a:lnTo>
                  <a:pt x="455" y="427"/>
                </a:lnTo>
                <a:lnTo>
                  <a:pt x="454" y="426"/>
                </a:lnTo>
                <a:lnTo>
                  <a:pt x="455" y="423"/>
                </a:lnTo>
                <a:lnTo>
                  <a:pt x="454" y="413"/>
                </a:lnTo>
                <a:lnTo>
                  <a:pt x="451" y="413"/>
                </a:lnTo>
                <a:lnTo>
                  <a:pt x="441" y="399"/>
                </a:lnTo>
                <a:lnTo>
                  <a:pt x="417" y="392"/>
                </a:lnTo>
                <a:lnTo>
                  <a:pt x="402" y="395"/>
                </a:lnTo>
                <a:lnTo>
                  <a:pt x="387" y="410"/>
                </a:lnTo>
                <a:lnTo>
                  <a:pt x="372" y="420"/>
                </a:lnTo>
                <a:lnTo>
                  <a:pt x="361" y="423"/>
                </a:lnTo>
                <a:lnTo>
                  <a:pt x="369" y="420"/>
                </a:lnTo>
                <a:lnTo>
                  <a:pt x="373" y="416"/>
                </a:lnTo>
                <a:lnTo>
                  <a:pt x="365" y="402"/>
                </a:lnTo>
                <a:lnTo>
                  <a:pt x="358" y="402"/>
                </a:lnTo>
                <a:lnTo>
                  <a:pt x="355" y="409"/>
                </a:lnTo>
                <a:lnTo>
                  <a:pt x="348" y="406"/>
                </a:lnTo>
                <a:lnTo>
                  <a:pt x="331" y="419"/>
                </a:lnTo>
                <a:lnTo>
                  <a:pt x="320" y="429"/>
                </a:lnTo>
                <a:lnTo>
                  <a:pt x="317" y="429"/>
                </a:lnTo>
                <a:lnTo>
                  <a:pt x="308" y="417"/>
                </a:lnTo>
                <a:lnTo>
                  <a:pt x="291" y="419"/>
                </a:lnTo>
                <a:lnTo>
                  <a:pt x="265" y="401"/>
                </a:lnTo>
                <a:lnTo>
                  <a:pt x="272" y="402"/>
                </a:lnTo>
                <a:lnTo>
                  <a:pt x="277" y="395"/>
                </a:lnTo>
                <a:lnTo>
                  <a:pt x="274" y="384"/>
                </a:lnTo>
                <a:lnTo>
                  <a:pt x="251" y="379"/>
                </a:lnTo>
                <a:lnTo>
                  <a:pt x="247" y="381"/>
                </a:lnTo>
                <a:lnTo>
                  <a:pt x="245" y="369"/>
                </a:lnTo>
                <a:lnTo>
                  <a:pt x="238" y="370"/>
                </a:lnTo>
                <a:lnTo>
                  <a:pt x="238" y="358"/>
                </a:lnTo>
                <a:lnTo>
                  <a:pt x="226" y="356"/>
                </a:lnTo>
                <a:lnTo>
                  <a:pt x="215" y="362"/>
                </a:lnTo>
                <a:lnTo>
                  <a:pt x="216" y="359"/>
                </a:lnTo>
                <a:lnTo>
                  <a:pt x="215" y="358"/>
                </a:lnTo>
                <a:lnTo>
                  <a:pt x="215" y="349"/>
                </a:lnTo>
                <a:lnTo>
                  <a:pt x="205" y="349"/>
                </a:lnTo>
                <a:lnTo>
                  <a:pt x="202" y="355"/>
                </a:lnTo>
                <a:lnTo>
                  <a:pt x="188" y="360"/>
                </a:lnTo>
                <a:lnTo>
                  <a:pt x="204" y="373"/>
                </a:lnTo>
                <a:lnTo>
                  <a:pt x="219" y="372"/>
                </a:lnTo>
                <a:lnTo>
                  <a:pt x="227" y="376"/>
                </a:lnTo>
                <a:lnTo>
                  <a:pt x="227" y="385"/>
                </a:lnTo>
                <a:lnTo>
                  <a:pt x="216" y="385"/>
                </a:lnTo>
                <a:lnTo>
                  <a:pt x="199" y="377"/>
                </a:lnTo>
                <a:lnTo>
                  <a:pt x="191" y="377"/>
                </a:lnTo>
                <a:lnTo>
                  <a:pt x="181" y="383"/>
                </a:lnTo>
                <a:lnTo>
                  <a:pt x="147" y="381"/>
                </a:lnTo>
                <a:lnTo>
                  <a:pt x="113" y="367"/>
                </a:lnTo>
                <a:lnTo>
                  <a:pt x="86" y="362"/>
                </a:lnTo>
                <a:lnTo>
                  <a:pt x="40" y="369"/>
                </a:lnTo>
                <a:lnTo>
                  <a:pt x="33" y="379"/>
                </a:lnTo>
                <a:lnTo>
                  <a:pt x="29" y="369"/>
                </a:lnTo>
                <a:lnTo>
                  <a:pt x="26" y="356"/>
                </a:lnTo>
                <a:lnTo>
                  <a:pt x="30" y="355"/>
                </a:lnTo>
                <a:lnTo>
                  <a:pt x="37" y="340"/>
                </a:lnTo>
                <a:lnTo>
                  <a:pt x="40" y="335"/>
                </a:lnTo>
                <a:lnTo>
                  <a:pt x="41" y="334"/>
                </a:lnTo>
                <a:lnTo>
                  <a:pt x="43" y="326"/>
                </a:lnTo>
                <a:lnTo>
                  <a:pt x="43" y="313"/>
                </a:lnTo>
                <a:lnTo>
                  <a:pt x="37" y="305"/>
                </a:lnTo>
                <a:lnTo>
                  <a:pt x="37" y="297"/>
                </a:lnTo>
                <a:lnTo>
                  <a:pt x="37" y="295"/>
                </a:lnTo>
                <a:lnTo>
                  <a:pt x="40" y="286"/>
                </a:lnTo>
                <a:lnTo>
                  <a:pt x="48" y="258"/>
                </a:lnTo>
                <a:lnTo>
                  <a:pt x="52" y="244"/>
                </a:lnTo>
                <a:lnTo>
                  <a:pt x="49" y="230"/>
                </a:lnTo>
                <a:lnTo>
                  <a:pt x="52" y="211"/>
                </a:lnTo>
                <a:lnTo>
                  <a:pt x="47" y="211"/>
                </a:lnTo>
                <a:lnTo>
                  <a:pt x="33" y="177"/>
                </a:lnTo>
                <a:lnTo>
                  <a:pt x="34" y="176"/>
                </a:lnTo>
                <a:lnTo>
                  <a:pt x="23" y="167"/>
                </a:lnTo>
                <a:lnTo>
                  <a:pt x="23" y="149"/>
                </a:lnTo>
                <a:lnTo>
                  <a:pt x="19" y="138"/>
                </a:lnTo>
                <a:lnTo>
                  <a:pt x="6" y="127"/>
                </a:lnTo>
                <a:lnTo>
                  <a:pt x="6" y="124"/>
                </a:lnTo>
                <a:lnTo>
                  <a:pt x="5" y="124"/>
                </a:lnTo>
                <a:lnTo>
                  <a:pt x="4" y="122"/>
                </a:lnTo>
                <a:lnTo>
                  <a:pt x="2" y="101"/>
                </a:lnTo>
                <a:lnTo>
                  <a:pt x="2" y="95"/>
                </a:lnTo>
                <a:lnTo>
                  <a:pt x="2" y="81"/>
                </a:lnTo>
                <a:lnTo>
                  <a:pt x="2" y="80"/>
                </a:lnTo>
                <a:lnTo>
                  <a:pt x="1" y="68"/>
                </a:lnTo>
                <a:lnTo>
                  <a:pt x="1" y="54"/>
                </a:lnTo>
                <a:lnTo>
                  <a:pt x="0" y="47"/>
                </a:lnTo>
                <a:lnTo>
                  <a:pt x="0" y="43"/>
                </a:lnTo>
                <a:lnTo>
                  <a:pt x="0" y="41"/>
                </a:lnTo>
                <a:lnTo>
                  <a:pt x="0" y="26"/>
                </a:lnTo>
                <a:lnTo>
                  <a:pt x="0" y="13"/>
                </a:lnTo>
                <a:lnTo>
                  <a:pt x="0" y="11"/>
                </a:lnTo>
                <a:lnTo>
                  <a:pt x="2" y="11"/>
                </a:lnTo>
                <a:lnTo>
                  <a:pt x="9" y="11"/>
                </a:lnTo>
                <a:lnTo>
                  <a:pt x="20" y="11"/>
                </a:lnTo>
                <a:lnTo>
                  <a:pt x="31" y="11"/>
                </a:lnTo>
                <a:lnTo>
                  <a:pt x="33" y="11"/>
                </a:lnTo>
                <a:lnTo>
                  <a:pt x="45" y="9"/>
                </a:lnTo>
                <a:lnTo>
                  <a:pt x="47" y="9"/>
                </a:lnTo>
                <a:lnTo>
                  <a:pt x="48" y="9"/>
                </a:lnTo>
                <a:lnTo>
                  <a:pt x="62" y="9"/>
                </a:lnTo>
                <a:lnTo>
                  <a:pt x="69" y="9"/>
                </a:lnTo>
                <a:lnTo>
                  <a:pt x="72" y="9"/>
                </a:lnTo>
                <a:lnTo>
                  <a:pt x="73" y="9"/>
                </a:lnTo>
                <a:lnTo>
                  <a:pt x="76" y="9"/>
                </a:lnTo>
                <a:lnTo>
                  <a:pt x="93" y="8"/>
                </a:lnTo>
                <a:lnTo>
                  <a:pt x="109" y="6"/>
                </a:lnTo>
                <a:lnTo>
                  <a:pt x="116" y="6"/>
                </a:lnTo>
                <a:lnTo>
                  <a:pt x="137" y="6"/>
                </a:lnTo>
                <a:lnTo>
                  <a:pt x="166" y="4"/>
                </a:lnTo>
                <a:lnTo>
                  <a:pt x="176" y="4"/>
                </a:lnTo>
                <a:lnTo>
                  <a:pt x="219" y="1"/>
                </a:lnTo>
                <a:lnTo>
                  <a:pt x="220" y="1"/>
                </a:lnTo>
                <a:lnTo>
                  <a:pt x="231" y="1"/>
                </a:lnTo>
                <a:lnTo>
                  <a:pt x="233" y="1"/>
                </a:lnTo>
                <a:lnTo>
                  <a:pt x="236" y="1"/>
                </a:lnTo>
                <a:lnTo>
                  <a:pt x="248" y="0"/>
                </a:lnTo>
                <a:lnTo>
                  <a:pt x="252" y="0"/>
                </a:lnTo>
                <a:lnTo>
                  <a:pt x="254" y="0"/>
                </a:lnTo>
                <a:lnTo>
                  <a:pt x="258" y="0"/>
                </a:lnTo>
                <a:lnTo>
                  <a:pt x="263" y="44"/>
                </a:lnTo>
                <a:lnTo>
                  <a:pt x="274" y="40"/>
                </a:lnTo>
                <a:lnTo>
                  <a:pt x="272" y="45"/>
                </a:lnTo>
                <a:lnTo>
                  <a:pt x="269" y="47"/>
                </a:lnTo>
                <a:lnTo>
                  <a:pt x="276" y="55"/>
                </a:lnTo>
                <a:lnTo>
                  <a:pt x="265" y="54"/>
                </a:lnTo>
                <a:lnTo>
                  <a:pt x="276" y="58"/>
                </a:lnTo>
                <a:lnTo>
                  <a:pt x="279" y="87"/>
                </a:lnTo>
                <a:lnTo>
                  <a:pt x="267" y="86"/>
                </a:lnTo>
                <a:lnTo>
                  <a:pt x="267" y="95"/>
                </a:lnTo>
                <a:lnTo>
                  <a:pt x="273" y="94"/>
                </a:lnTo>
                <a:lnTo>
                  <a:pt x="274" y="94"/>
                </a:lnTo>
                <a:lnTo>
                  <a:pt x="276" y="94"/>
                </a:lnTo>
                <a:lnTo>
                  <a:pt x="276" y="95"/>
                </a:lnTo>
                <a:lnTo>
                  <a:pt x="267" y="101"/>
                </a:lnTo>
                <a:lnTo>
                  <a:pt x="272" y="108"/>
                </a:lnTo>
                <a:lnTo>
                  <a:pt x="259" y="123"/>
                </a:lnTo>
                <a:lnTo>
                  <a:pt x="258" y="123"/>
                </a:lnTo>
                <a:lnTo>
                  <a:pt x="258" y="137"/>
                </a:lnTo>
                <a:lnTo>
                  <a:pt x="252" y="137"/>
                </a:lnTo>
                <a:lnTo>
                  <a:pt x="249" y="137"/>
                </a:lnTo>
                <a:lnTo>
                  <a:pt x="248" y="138"/>
                </a:lnTo>
                <a:lnTo>
                  <a:pt x="247" y="138"/>
                </a:lnTo>
                <a:lnTo>
                  <a:pt x="236" y="149"/>
                </a:lnTo>
                <a:lnTo>
                  <a:pt x="238" y="180"/>
                </a:lnTo>
                <a:lnTo>
                  <a:pt x="231" y="199"/>
                </a:lnTo>
                <a:lnTo>
                  <a:pt x="229" y="206"/>
                </a:lnTo>
                <a:lnTo>
                  <a:pt x="231" y="219"/>
                </a:lnTo>
                <a:lnTo>
                  <a:pt x="229" y="220"/>
                </a:lnTo>
                <a:lnTo>
                  <a:pt x="252" y="219"/>
                </a:lnTo>
                <a:lnTo>
                  <a:pt x="265" y="219"/>
                </a:lnTo>
                <a:lnTo>
                  <a:pt x="272" y="217"/>
                </a:lnTo>
              </a:path>
            </a:pathLst>
          </a:custGeom>
          <a:noFill/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747757" y="4759404"/>
            <a:ext cx="2091443" cy="1231106"/>
          </a:xfrm>
          <a:prstGeom prst="rect">
            <a:avLst/>
          </a:prstGeom>
          <a:solidFill>
            <a:srgbClr val="E2EBEE">
              <a:alpha val="2902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26 States</a:t>
            </a:r>
          </a:p>
          <a:p>
            <a:pPr algn="ctr"/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Have Statewide Energy Efficiency Resource Standards (or Goals)</a:t>
            </a:r>
          </a:p>
        </p:txBody>
      </p:sp>
      <p:sp>
        <p:nvSpPr>
          <p:cNvPr id="82" name="Text Box 279"/>
          <p:cNvSpPr txBox="1">
            <a:spLocks noChangeArrowheads="1"/>
          </p:cNvSpPr>
          <p:nvPr/>
        </p:nvSpPr>
        <p:spPr bwMode="auto">
          <a:xfrm>
            <a:off x="814412" y="5783443"/>
            <a:ext cx="35669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States with an Energy Efficiency Resource Standard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3" name="Text Box 279"/>
          <p:cNvSpPr txBox="1">
            <a:spLocks noChangeArrowheads="1"/>
          </p:cNvSpPr>
          <p:nvPr/>
        </p:nvSpPr>
        <p:spPr bwMode="auto">
          <a:xfrm>
            <a:off x="810723" y="6368534"/>
            <a:ext cx="18562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 State Standard or Goal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84" name="Rectangle 284"/>
          <p:cNvSpPr>
            <a:spLocks noChangeArrowheads="1"/>
          </p:cNvSpPr>
          <p:nvPr/>
        </p:nvSpPr>
        <p:spPr bwMode="auto">
          <a:xfrm>
            <a:off x="513262" y="6070427"/>
            <a:ext cx="228600" cy="228600"/>
          </a:xfrm>
          <a:prstGeom prst="rect">
            <a:avLst/>
          </a:prstGeom>
          <a:solidFill>
            <a:srgbClr val="D0DFE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5" name="Rectangle 285" descr="25%"/>
          <p:cNvSpPr>
            <a:spLocks noChangeArrowheads="1"/>
          </p:cNvSpPr>
          <p:nvPr/>
        </p:nvSpPr>
        <p:spPr bwMode="auto">
          <a:xfrm>
            <a:off x="513262" y="6355620"/>
            <a:ext cx="2286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491776" y="5064056"/>
            <a:ext cx="14620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U.S. Territories</a:t>
            </a:r>
            <a:endParaRPr lang="en-US" sz="13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086600" y="3429000"/>
            <a:ext cx="357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DC</a:t>
            </a:r>
            <a:endParaRPr lang="en-US" sz="9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88" name="Straight Connector 87"/>
          <p:cNvCxnSpPr>
            <a:endCxn id="79" idx="1"/>
          </p:cNvCxnSpPr>
          <p:nvPr/>
        </p:nvCxnSpPr>
        <p:spPr>
          <a:xfrm>
            <a:off x="6645275" y="3220945"/>
            <a:ext cx="534804" cy="260234"/>
          </a:xfrm>
          <a:prstGeom prst="line">
            <a:avLst/>
          </a:prstGeom>
          <a:solidFill>
            <a:srgbClr val="6898A9"/>
          </a:solidFill>
          <a:ln w="6350" cap="rnd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</p:cxnSp>
      <p:sp>
        <p:nvSpPr>
          <p:cNvPr id="89" name="Rectangle 284"/>
          <p:cNvSpPr>
            <a:spLocks noChangeArrowheads="1"/>
          </p:cNvSpPr>
          <p:nvPr/>
        </p:nvSpPr>
        <p:spPr bwMode="auto">
          <a:xfrm>
            <a:off x="513262" y="5785234"/>
            <a:ext cx="228600" cy="228600"/>
          </a:xfrm>
          <a:prstGeom prst="rect">
            <a:avLst/>
          </a:prstGeom>
          <a:solidFill>
            <a:srgbClr val="7BA5B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0" name="Text Box 279"/>
          <p:cNvSpPr txBox="1">
            <a:spLocks noChangeArrowheads="1"/>
          </p:cNvSpPr>
          <p:nvPr/>
        </p:nvSpPr>
        <p:spPr bwMode="auto">
          <a:xfrm>
            <a:off x="803786" y="6073529"/>
            <a:ext cx="3267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States with an Energy Efficiency Resource Goal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636605" y="5326158"/>
            <a:ext cx="531359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Guam</a:t>
            </a:r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06064" y="5327206"/>
            <a:ext cx="53135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USVI</a:t>
            </a:r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193381" y="5330952"/>
            <a:ext cx="404443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PR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773610" y="5330952"/>
            <a:ext cx="404007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NMI</a:t>
            </a:r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standards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447800" y="228600"/>
            <a:ext cx="6530976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65000"/>
              </a:spcBef>
              <a:spcAft>
                <a:spcPct val="25000"/>
              </a:spcAft>
            </a:pPr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Renewable Portfolio Standard Policies</a:t>
            </a:r>
            <a:endParaRPr lang="en-US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152400" y="1365250"/>
            <a:ext cx="8965319" cy="5263019"/>
            <a:chOff x="152400" y="1365250"/>
            <a:chExt cx="8965319" cy="5263019"/>
          </a:xfrm>
        </p:grpSpPr>
        <p:sp>
          <p:nvSpPr>
            <p:cNvPr id="4" name="Freeform 206"/>
            <p:cNvSpPr>
              <a:spLocks/>
            </p:cNvSpPr>
            <p:nvPr/>
          </p:nvSpPr>
          <p:spPr bwMode="auto">
            <a:xfrm>
              <a:off x="152400" y="4356100"/>
              <a:ext cx="1136650" cy="838200"/>
            </a:xfrm>
            <a:custGeom>
              <a:avLst/>
              <a:gdLst>
                <a:gd name="T0" fmla="*/ 2147483647 w 1184"/>
                <a:gd name="T1" fmla="*/ 2147483647 h 920"/>
                <a:gd name="T2" fmla="*/ 2147483647 w 1184"/>
                <a:gd name="T3" fmla="*/ 2147483647 h 920"/>
                <a:gd name="T4" fmla="*/ 2147483647 w 1184"/>
                <a:gd name="T5" fmla="*/ 2147483647 h 920"/>
                <a:gd name="T6" fmla="*/ 2147483647 w 1184"/>
                <a:gd name="T7" fmla="*/ 2147483647 h 920"/>
                <a:gd name="T8" fmla="*/ 2147483647 w 1184"/>
                <a:gd name="T9" fmla="*/ 2147483647 h 920"/>
                <a:gd name="T10" fmla="*/ 2147483647 w 1184"/>
                <a:gd name="T11" fmla="*/ 2147483647 h 920"/>
                <a:gd name="T12" fmla="*/ 2147483647 w 1184"/>
                <a:gd name="T13" fmla="*/ 2147483647 h 920"/>
                <a:gd name="T14" fmla="*/ 2147483647 w 1184"/>
                <a:gd name="T15" fmla="*/ 2147483647 h 920"/>
                <a:gd name="T16" fmla="*/ 2147483647 w 1184"/>
                <a:gd name="T17" fmla="*/ 2147483647 h 920"/>
                <a:gd name="T18" fmla="*/ 2147483647 w 1184"/>
                <a:gd name="T19" fmla="*/ 2147483647 h 920"/>
                <a:gd name="T20" fmla="*/ 2147483647 w 1184"/>
                <a:gd name="T21" fmla="*/ 2147483647 h 920"/>
                <a:gd name="T22" fmla="*/ 2147483647 w 1184"/>
                <a:gd name="T23" fmla="*/ 2147483647 h 920"/>
                <a:gd name="T24" fmla="*/ 2147483647 w 1184"/>
                <a:gd name="T25" fmla="*/ 2147483647 h 920"/>
                <a:gd name="T26" fmla="*/ 2147483647 w 1184"/>
                <a:gd name="T27" fmla="*/ 2147483647 h 920"/>
                <a:gd name="T28" fmla="*/ 2147483647 w 1184"/>
                <a:gd name="T29" fmla="*/ 2147483647 h 920"/>
                <a:gd name="T30" fmla="*/ 2147483647 w 1184"/>
                <a:gd name="T31" fmla="*/ 2147483647 h 920"/>
                <a:gd name="T32" fmla="*/ 2147483647 w 1184"/>
                <a:gd name="T33" fmla="*/ 2147483647 h 920"/>
                <a:gd name="T34" fmla="*/ 2147483647 w 1184"/>
                <a:gd name="T35" fmla="*/ 2147483647 h 920"/>
                <a:gd name="T36" fmla="*/ 2147483647 w 1184"/>
                <a:gd name="T37" fmla="*/ 2147483647 h 920"/>
                <a:gd name="T38" fmla="*/ 2147483647 w 1184"/>
                <a:gd name="T39" fmla="*/ 2147483647 h 920"/>
                <a:gd name="T40" fmla="*/ 2147483647 w 1184"/>
                <a:gd name="T41" fmla="*/ 2147483647 h 920"/>
                <a:gd name="T42" fmla="*/ 2147483647 w 1184"/>
                <a:gd name="T43" fmla="*/ 2147483647 h 920"/>
                <a:gd name="T44" fmla="*/ 2147483647 w 1184"/>
                <a:gd name="T45" fmla="*/ 2147483647 h 920"/>
                <a:gd name="T46" fmla="*/ 2147483647 w 1184"/>
                <a:gd name="T47" fmla="*/ 2147483647 h 920"/>
                <a:gd name="T48" fmla="*/ 2147483647 w 1184"/>
                <a:gd name="T49" fmla="*/ 2147483647 h 920"/>
                <a:gd name="T50" fmla="*/ 2147483647 w 1184"/>
                <a:gd name="T51" fmla="*/ 2147483647 h 920"/>
                <a:gd name="T52" fmla="*/ 2147483647 w 1184"/>
                <a:gd name="T53" fmla="*/ 2147483647 h 920"/>
                <a:gd name="T54" fmla="*/ 2147483647 w 1184"/>
                <a:gd name="T55" fmla="*/ 2147483647 h 920"/>
                <a:gd name="T56" fmla="*/ 2147483647 w 1184"/>
                <a:gd name="T57" fmla="*/ 2147483647 h 920"/>
                <a:gd name="T58" fmla="*/ 2147483647 w 1184"/>
                <a:gd name="T59" fmla="*/ 2147483647 h 920"/>
                <a:gd name="T60" fmla="*/ 2147483647 w 1184"/>
                <a:gd name="T61" fmla="*/ 2147483647 h 920"/>
                <a:gd name="T62" fmla="*/ 0 w 1184"/>
                <a:gd name="T63" fmla="*/ 2147483647 h 920"/>
                <a:gd name="T64" fmla="*/ 2147483647 w 1184"/>
                <a:gd name="T65" fmla="*/ 2147483647 h 920"/>
                <a:gd name="T66" fmla="*/ 2147483647 w 1184"/>
                <a:gd name="T67" fmla="*/ 2147483647 h 920"/>
                <a:gd name="T68" fmla="*/ 2147483647 w 1184"/>
                <a:gd name="T69" fmla="*/ 2147483647 h 920"/>
                <a:gd name="T70" fmla="*/ 2147483647 w 1184"/>
                <a:gd name="T71" fmla="*/ 2147483647 h 920"/>
                <a:gd name="T72" fmla="*/ 2147483647 w 1184"/>
                <a:gd name="T73" fmla="*/ 2147483647 h 920"/>
                <a:gd name="T74" fmla="*/ 2147483647 w 1184"/>
                <a:gd name="T75" fmla="*/ 2147483647 h 920"/>
                <a:gd name="T76" fmla="*/ 2147483647 w 1184"/>
                <a:gd name="T77" fmla="*/ 2147483647 h 920"/>
                <a:gd name="T78" fmla="*/ 2147483647 w 1184"/>
                <a:gd name="T79" fmla="*/ 2147483647 h 920"/>
                <a:gd name="T80" fmla="*/ 2147483647 w 1184"/>
                <a:gd name="T81" fmla="*/ 2147483647 h 920"/>
                <a:gd name="T82" fmla="*/ 2147483647 w 1184"/>
                <a:gd name="T83" fmla="*/ 2147483647 h 920"/>
                <a:gd name="T84" fmla="*/ 2147483647 w 1184"/>
                <a:gd name="T85" fmla="*/ 2147483647 h 920"/>
                <a:gd name="T86" fmla="*/ 2147483647 w 1184"/>
                <a:gd name="T87" fmla="*/ 2147483647 h 920"/>
                <a:gd name="T88" fmla="*/ 2147483647 w 1184"/>
                <a:gd name="T89" fmla="*/ 2147483647 h 920"/>
                <a:gd name="T90" fmla="*/ 2147483647 w 1184"/>
                <a:gd name="T91" fmla="*/ 2147483647 h 920"/>
                <a:gd name="T92" fmla="*/ 2147483647 w 1184"/>
                <a:gd name="T93" fmla="*/ 2147483647 h 920"/>
                <a:gd name="T94" fmla="*/ 2147483647 w 1184"/>
                <a:gd name="T95" fmla="*/ 2147483647 h 920"/>
                <a:gd name="T96" fmla="*/ 2147483647 w 1184"/>
                <a:gd name="T97" fmla="*/ 2147483647 h 920"/>
                <a:gd name="T98" fmla="*/ 2147483647 w 1184"/>
                <a:gd name="T99" fmla="*/ 2147483647 h 920"/>
                <a:gd name="T100" fmla="*/ 2147483647 w 1184"/>
                <a:gd name="T101" fmla="*/ 2147483647 h 920"/>
                <a:gd name="T102" fmla="*/ 2147483647 w 1184"/>
                <a:gd name="T103" fmla="*/ 2147483647 h 920"/>
                <a:gd name="T104" fmla="*/ 2147483647 w 1184"/>
                <a:gd name="T105" fmla="*/ 2147483647 h 920"/>
                <a:gd name="T106" fmla="*/ 2147483647 w 1184"/>
                <a:gd name="T107" fmla="*/ 2147483647 h 920"/>
                <a:gd name="T108" fmla="*/ 2147483647 w 1184"/>
                <a:gd name="T109" fmla="*/ 2147483647 h 920"/>
                <a:gd name="T110" fmla="*/ 2147483647 w 1184"/>
                <a:gd name="T111" fmla="*/ 2147483647 h 920"/>
                <a:gd name="T112" fmla="*/ 2147483647 w 1184"/>
                <a:gd name="T113" fmla="*/ 2147483647 h 9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84"/>
                <a:gd name="T172" fmla="*/ 0 h 920"/>
                <a:gd name="T173" fmla="*/ 1184 w 1184"/>
                <a:gd name="T174" fmla="*/ 920 h 9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84" h="920">
                  <a:moveTo>
                    <a:pt x="800" y="592"/>
                  </a:moveTo>
                  <a:lnTo>
                    <a:pt x="752" y="96"/>
                  </a:lnTo>
                  <a:lnTo>
                    <a:pt x="744" y="80"/>
                  </a:lnTo>
                  <a:lnTo>
                    <a:pt x="720" y="80"/>
                  </a:lnTo>
                  <a:lnTo>
                    <a:pt x="712" y="64"/>
                  </a:lnTo>
                  <a:lnTo>
                    <a:pt x="704" y="64"/>
                  </a:lnTo>
                  <a:lnTo>
                    <a:pt x="696" y="80"/>
                  </a:lnTo>
                  <a:lnTo>
                    <a:pt x="656" y="72"/>
                  </a:lnTo>
                  <a:lnTo>
                    <a:pt x="632" y="64"/>
                  </a:lnTo>
                  <a:lnTo>
                    <a:pt x="600" y="64"/>
                  </a:lnTo>
                  <a:lnTo>
                    <a:pt x="592" y="48"/>
                  </a:lnTo>
                  <a:lnTo>
                    <a:pt x="576" y="48"/>
                  </a:lnTo>
                  <a:lnTo>
                    <a:pt x="552" y="56"/>
                  </a:lnTo>
                  <a:lnTo>
                    <a:pt x="528" y="40"/>
                  </a:lnTo>
                  <a:lnTo>
                    <a:pt x="528" y="24"/>
                  </a:lnTo>
                  <a:lnTo>
                    <a:pt x="512" y="24"/>
                  </a:lnTo>
                  <a:lnTo>
                    <a:pt x="520" y="32"/>
                  </a:lnTo>
                  <a:lnTo>
                    <a:pt x="520" y="48"/>
                  </a:lnTo>
                  <a:lnTo>
                    <a:pt x="504" y="48"/>
                  </a:lnTo>
                  <a:lnTo>
                    <a:pt x="496" y="32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72" y="32"/>
                  </a:lnTo>
                  <a:lnTo>
                    <a:pt x="472" y="16"/>
                  </a:lnTo>
                  <a:lnTo>
                    <a:pt x="464" y="8"/>
                  </a:lnTo>
                  <a:lnTo>
                    <a:pt x="464" y="0"/>
                  </a:lnTo>
                  <a:lnTo>
                    <a:pt x="448" y="0"/>
                  </a:lnTo>
                  <a:lnTo>
                    <a:pt x="440" y="8"/>
                  </a:lnTo>
                  <a:lnTo>
                    <a:pt x="416" y="8"/>
                  </a:lnTo>
                  <a:lnTo>
                    <a:pt x="400" y="16"/>
                  </a:lnTo>
                  <a:lnTo>
                    <a:pt x="392" y="24"/>
                  </a:lnTo>
                  <a:lnTo>
                    <a:pt x="384" y="32"/>
                  </a:lnTo>
                  <a:lnTo>
                    <a:pt x="352" y="32"/>
                  </a:lnTo>
                  <a:lnTo>
                    <a:pt x="328" y="64"/>
                  </a:lnTo>
                  <a:lnTo>
                    <a:pt x="304" y="88"/>
                  </a:lnTo>
                  <a:lnTo>
                    <a:pt x="272" y="96"/>
                  </a:lnTo>
                  <a:lnTo>
                    <a:pt x="264" y="88"/>
                  </a:lnTo>
                  <a:lnTo>
                    <a:pt x="248" y="96"/>
                  </a:lnTo>
                  <a:lnTo>
                    <a:pt x="232" y="104"/>
                  </a:lnTo>
                  <a:lnTo>
                    <a:pt x="240" y="120"/>
                  </a:lnTo>
                  <a:lnTo>
                    <a:pt x="264" y="144"/>
                  </a:lnTo>
                  <a:lnTo>
                    <a:pt x="272" y="184"/>
                  </a:lnTo>
                  <a:lnTo>
                    <a:pt x="296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12" y="240"/>
                  </a:lnTo>
                  <a:lnTo>
                    <a:pt x="328" y="240"/>
                  </a:lnTo>
                  <a:lnTo>
                    <a:pt x="352" y="248"/>
                  </a:lnTo>
                  <a:lnTo>
                    <a:pt x="328" y="256"/>
                  </a:lnTo>
                  <a:lnTo>
                    <a:pt x="312" y="264"/>
                  </a:lnTo>
                  <a:lnTo>
                    <a:pt x="296" y="264"/>
                  </a:lnTo>
                  <a:lnTo>
                    <a:pt x="256" y="256"/>
                  </a:lnTo>
                  <a:lnTo>
                    <a:pt x="256" y="248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16" y="240"/>
                  </a:lnTo>
                  <a:lnTo>
                    <a:pt x="184" y="248"/>
                  </a:lnTo>
                  <a:lnTo>
                    <a:pt x="160" y="256"/>
                  </a:lnTo>
                  <a:lnTo>
                    <a:pt x="152" y="256"/>
                  </a:lnTo>
                  <a:lnTo>
                    <a:pt x="168" y="264"/>
                  </a:lnTo>
                  <a:lnTo>
                    <a:pt x="184" y="296"/>
                  </a:lnTo>
                  <a:lnTo>
                    <a:pt x="184" y="312"/>
                  </a:lnTo>
                  <a:lnTo>
                    <a:pt x="200" y="336"/>
                  </a:lnTo>
                  <a:lnTo>
                    <a:pt x="224" y="344"/>
                  </a:lnTo>
                  <a:lnTo>
                    <a:pt x="256" y="344"/>
                  </a:lnTo>
                  <a:lnTo>
                    <a:pt x="272" y="352"/>
                  </a:lnTo>
                  <a:lnTo>
                    <a:pt x="296" y="344"/>
                  </a:lnTo>
                  <a:lnTo>
                    <a:pt x="304" y="344"/>
                  </a:lnTo>
                  <a:lnTo>
                    <a:pt x="296" y="360"/>
                  </a:lnTo>
                  <a:lnTo>
                    <a:pt x="296" y="384"/>
                  </a:lnTo>
                  <a:lnTo>
                    <a:pt x="296" y="400"/>
                  </a:lnTo>
                  <a:lnTo>
                    <a:pt x="272" y="416"/>
                  </a:lnTo>
                  <a:lnTo>
                    <a:pt x="248" y="416"/>
                  </a:lnTo>
                  <a:lnTo>
                    <a:pt x="232" y="424"/>
                  </a:lnTo>
                  <a:lnTo>
                    <a:pt x="208" y="416"/>
                  </a:lnTo>
                  <a:lnTo>
                    <a:pt x="192" y="424"/>
                  </a:lnTo>
                  <a:lnTo>
                    <a:pt x="184" y="440"/>
                  </a:lnTo>
                  <a:lnTo>
                    <a:pt x="168" y="456"/>
                  </a:lnTo>
                  <a:lnTo>
                    <a:pt x="160" y="464"/>
                  </a:lnTo>
                  <a:lnTo>
                    <a:pt x="136" y="480"/>
                  </a:lnTo>
                  <a:lnTo>
                    <a:pt x="136" y="504"/>
                  </a:lnTo>
                  <a:lnTo>
                    <a:pt x="144" y="520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44" y="544"/>
                  </a:lnTo>
                  <a:lnTo>
                    <a:pt x="144" y="552"/>
                  </a:lnTo>
                  <a:lnTo>
                    <a:pt x="160" y="592"/>
                  </a:lnTo>
                  <a:lnTo>
                    <a:pt x="168" y="600"/>
                  </a:lnTo>
                  <a:lnTo>
                    <a:pt x="176" y="608"/>
                  </a:lnTo>
                  <a:lnTo>
                    <a:pt x="200" y="608"/>
                  </a:lnTo>
                  <a:lnTo>
                    <a:pt x="216" y="592"/>
                  </a:lnTo>
                  <a:lnTo>
                    <a:pt x="216" y="600"/>
                  </a:lnTo>
                  <a:lnTo>
                    <a:pt x="224" y="640"/>
                  </a:lnTo>
                  <a:lnTo>
                    <a:pt x="216" y="664"/>
                  </a:lnTo>
                  <a:lnTo>
                    <a:pt x="208" y="680"/>
                  </a:lnTo>
                  <a:lnTo>
                    <a:pt x="200" y="680"/>
                  </a:lnTo>
                  <a:lnTo>
                    <a:pt x="192" y="680"/>
                  </a:lnTo>
                  <a:lnTo>
                    <a:pt x="208" y="696"/>
                  </a:lnTo>
                  <a:lnTo>
                    <a:pt x="240" y="680"/>
                  </a:lnTo>
                  <a:lnTo>
                    <a:pt x="248" y="696"/>
                  </a:lnTo>
                  <a:lnTo>
                    <a:pt x="264" y="696"/>
                  </a:lnTo>
                  <a:lnTo>
                    <a:pt x="280" y="720"/>
                  </a:lnTo>
                  <a:lnTo>
                    <a:pt x="288" y="720"/>
                  </a:lnTo>
                  <a:lnTo>
                    <a:pt x="296" y="712"/>
                  </a:lnTo>
                  <a:lnTo>
                    <a:pt x="296" y="696"/>
                  </a:lnTo>
                  <a:lnTo>
                    <a:pt x="304" y="688"/>
                  </a:lnTo>
                  <a:lnTo>
                    <a:pt x="304" y="680"/>
                  </a:lnTo>
                  <a:lnTo>
                    <a:pt x="312" y="688"/>
                  </a:lnTo>
                  <a:lnTo>
                    <a:pt x="312" y="704"/>
                  </a:lnTo>
                  <a:lnTo>
                    <a:pt x="320" y="704"/>
                  </a:lnTo>
                  <a:lnTo>
                    <a:pt x="352" y="704"/>
                  </a:lnTo>
                  <a:lnTo>
                    <a:pt x="328" y="720"/>
                  </a:lnTo>
                  <a:lnTo>
                    <a:pt x="328" y="736"/>
                  </a:lnTo>
                  <a:lnTo>
                    <a:pt x="320" y="760"/>
                  </a:lnTo>
                  <a:lnTo>
                    <a:pt x="296" y="776"/>
                  </a:lnTo>
                  <a:lnTo>
                    <a:pt x="272" y="808"/>
                  </a:lnTo>
                  <a:lnTo>
                    <a:pt x="224" y="832"/>
                  </a:lnTo>
                  <a:lnTo>
                    <a:pt x="224" y="848"/>
                  </a:lnTo>
                  <a:lnTo>
                    <a:pt x="216" y="856"/>
                  </a:lnTo>
                  <a:lnTo>
                    <a:pt x="208" y="848"/>
                  </a:lnTo>
                  <a:lnTo>
                    <a:pt x="192" y="840"/>
                  </a:lnTo>
                  <a:lnTo>
                    <a:pt x="160" y="848"/>
                  </a:lnTo>
                  <a:lnTo>
                    <a:pt x="152" y="864"/>
                  </a:lnTo>
                  <a:lnTo>
                    <a:pt x="128" y="872"/>
                  </a:lnTo>
                  <a:lnTo>
                    <a:pt x="80" y="888"/>
                  </a:lnTo>
                  <a:lnTo>
                    <a:pt x="48" y="904"/>
                  </a:lnTo>
                  <a:lnTo>
                    <a:pt x="24" y="904"/>
                  </a:lnTo>
                  <a:lnTo>
                    <a:pt x="0" y="920"/>
                  </a:lnTo>
                  <a:lnTo>
                    <a:pt x="32" y="920"/>
                  </a:lnTo>
                  <a:lnTo>
                    <a:pt x="64" y="912"/>
                  </a:lnTo>
                  <a:lnTo>
                    <a:pt x="112" y="896"/>
                  </a:lnTo>
                  <a:lnTo>
                    <a:pt x="112" y="904"/>
                  </a:lnTo>
                  <a:lnTo>
                    <a:pt x="112" y="896"/>
                  </a:lnTo>
                  <a:lnTo>
                    <a:pt x="120" y="888"/>
                  </a:lnTo>
                  <a:lnTo>
                    <a:pt x="136" y="888"/>
                  </a:lnTo>
                  <a:lnTo>
                    <a:pt x="168" y="880"/>
                  </a:lnTo>
                  <a:lnTo>
                    <a:pt x="176" y="872"/>
                  </a:lnTo>
                  <a:lnTo>
                    <a:pt x="184" y="872"/>
                  </a:lnTo>
                  <a:lnTo>
                    <a:pt x="208" y="872"/>
                  </a:lnTo>
                  <a:lnTo>
                    <a:pt x="232" y="864"/>
                  </a:lnTo>
                  <a:lnTo>
                    <a:pt x="264" y="856"/>
                  </a:lnTo>
                  <a:lnTo>
                    <a:pt x="280" y="848"/>
                  </a:lnTo>
                  <a:lnTo>
                    <a:pt x="280" y="840"/>
                  </a:lnTo>
                  <a:lnTo>
                    <a:pt x="288" y="832"/>
                  </a:lnTo>
                  <a:lnTo>
                    <a:pt x="312" y="824"/>
                  </a:lnTo>
                  <a:lnTo>
                    <a:pt x="352" y="808"/>
                  </a:lnTo>
                  <a:lnTo>
                    <a:pt x="368" y="776"/>
                  </a:lnTo>
                  <a:lnTo>
                    <a:pt x="384" y="760"/>
                  </a:lnTo>
                  <a:lnTo>
                    <a:pt x="416" y="760"/>
                  </a:lnTo>
                  <a:lnTo>
                    <a:pt x="432" y="744"/>
                  </a:lnTo>
                  <a:lnTo>
                    <a:pt x="448" y="728"/>
                  </a:lnTo>
                  <a:lnTo>
                    <a:pt x="456" y="712"/>
                  </a:lnTo>
                  <a:lnTo>
                    <a:pt x="456" y="696"/>
                  </a:lnTo>
                  <a:lnTo>
                    <a:pt x="448" y="672"/>
                  </a:lnTo>
                  <a:lnTo>
                    <a:pt x="456" y="664"/>
                  </a:lnTo>
                  <a:lnTo>
                    <a:pt x="488" y="648"/>
                  </a:lnTo>
                  <a:lnTo>
                    <a:pt x="480" y="632"/>
                  </a:lnTo>
                  <a:lnTo>
                    <a:pt x="488" y="624"/>
                  </a:lnTo>
                  <a:lnTo>
                    <a:pt x="512" y="608"/>
                  </a:lnTo>
                  <a:lnTo>
                    <a:pt x="552" y="576"/>
                  </a:lnTo>
                  <a:lnTo>
                    <a:pt x="568" y="568"/>
                  </a:lnTo>
                  <a:lnTo>
                    <a:pt x="560" y="584"/>
                  </a:lnTo>
                  <a:lnTo>
                    <a:pt x="568" y="600"/>
                  </a:lnTo>
                  <a:lnTo>
                    <a:pt x="560" y="600"/>
                  </a:lnTo>
                  <a:lnTo>
                    <a:pt x="536" y="608"/>
                  </a:lnTo>
                  <a:lnTo>
                    <a:pt x="520" y="616"/>
                  </a:lnTo>
                  <a:lnTo>
                    <a:pt x="504" y="664"/>
                  </a:lnTo>
                  <a:lnTo>
                    <a:pt x="512" y="672"/>
                  </a:lnTo>
                  <a:lnTo>
                    <a:pt x="496" y="696"/>
                  </a:lnTo>
                  <a:lnTo>
                    <a:pt x="528" y="688"/>
                  </a:lnTo>
                  <a:lnTo>
                    <a:pt x="560" y="664"/>
                  </a:lnTo>
                  <a:lnTo>
                    <a:pt x="576" y="656"/>
                  </a:lnTo>
                  <a:lnTo>
                    <a:pt x="592" y="656"/>
                  </a:lnTo>
                  <a:lnTo>
                    <a:pt x="592" y="648"/>
                  </a:lnTo>
                  <a:lnTo>
                    <a:pt x="600" y="632"/>
                  </a:lnTo>
                  <a:lnTo>
                    <a:pt x="600" y="616"/>
                  </a:lnTo>
                  <a:lnTo>
                    <a:pt x="600" y="600"/>
                  </a:lnTo>
                  <a:lnTo>
                    <a:pt x="616" y="592"/>
                  </a:lnTo>
                  <a:lnTo>
                    <a:pt x="648" y="584"/>
                  </a:lnTo>
                  <a:lnTo>
                    <a:pt x="664" y="584"/>
                  </a:lnTo>
                  <a:lnTo>
                    <a:pt x="656" y="584"/>
                  </a:lnTo>
                  <a:lnTo>
                    <a:pt x="656" y="608"/>
                  </a:lnTo>
                  <a:lnTo>
                    <a:pt x="696" y="624"/>
                  </a:lnTo>
                  <a:lnTo>
                    <a:pt x="712" y="648"/>
                  </a:lnTo>
                  <a:lnTo>
                    <a:pt x="720" y="656"/>
                  </a:lnTo>
                  <a:lnTo>
                    <a:pt x="728" y="656"/>
                  </a:lnTo>
                  <a:lnTo>
                    <a:pt x="752" y="648"/>
                  </a:lnTo>
                  <a:lnTo>
                    <a:pt x="776" y="640"/>
                  </a:lnTo>
                  <a:lnTo>
                    <a:pt x="784" y="648"/>
                  </a:lnTo>
                  <a:lnTo>
                    <a:pt x="800" y="656"/>
                  </a:lnTo>
                  <a:lnTo>
                    <a:pt x="832" y="656"/>
                  </a:lnTo>
                  <a:lnTo>
                    <a:pt x="856" y="648"/>
                  </a:lnTo>
                  <a:lnTo>
                    <a:pt x="856" y="664"/>
                  </a:lnTo>
                  <a:lnTo>
                    <a:pt x="864" y="680"/>
                  </a:lnTo>
                  <a:lnTo>
                    <a:pt x="880" y="688"/>
                  </a:lnTo>
                  <a:lnTo>
                    <a:pt x="896" y="712"/>
                  </a:lnTo>
                  <a:lnTo>
                    <a:pt x="944" y="744"/>
                  </a:lnTo>
                  <a:lnTo>
                    <a:pt x="960" y="736"/>
                  </a:lnTo>
                  <a:lnTo>
                    <a:pt x="1000" y="736"/>
                  </a:lnTo>
                  <a:lnTo>
                    <a:pt x="1016" y="744"/>
                  </a:lnTo>
                  <a:lnTo>
                    <a:pt x="1032" y="760"/>
                  </a:lnTo>
                  <a:lnTo>
                    <a:pt x="1056" y="784"/>
                  </a:lnTo>
                  <a:lnTo>
                    <a:pt x="1072" y="792"/>
                  </a:lnTo>
                  <a:lnTo>
                    <a:pt x="1088" y="800"/>
                  </a:lnTo>
                  <a:lnTo>
                    <a:pt x="1104" y="824"/>
                  </a:lnTo>
                  <a:lnTo>
                    <a:pt x="1120" y="832"/>
                  </a:lnTo>
                  <a:lnTo>
                    <a:pt x="1128" y="824"/>
                  </a:lnTo>
                  <a:lnTo>
                    <a:pt x="1152" y="872"/>
                  </a:lnTo>
                  <a:lnTo>
                    <a:pt x="1168" y="888"/>
                  </a:lnTo>
                  <a:lnTo>
                    <a:pt x="1184" y="880"/>
                  </a:lnTo>
                  <a:lnTo>
                    <a:pt x="1184" y="848"/>
                  </a:lnTo>
                  <a:lnTo>
                    <a:pt x="1176" y="824"/>
                  </a:lnTo>
                  <a:lnTo>
                    <a:pt x="1160" y="816"/>
                  </a:lnTo>
                  <a:lnTo>
                    <a:pt x="1112" y="800"/>
                  </a:lnTo>
                  <a:lnTo>
                    <a:pt x="1104" y="792"/>
                  </a:lnTo>
                  <a:lnTo>
                    <a:pt x="1096" y="776"/>
                  </a:lnTo>
                  <a:lnTo>
                    <a:pt x="1064" y="744"/>
                  </a:lnTo>
                  <a:lnTo>
                    <a:pt x="1032" y="704"/>
                  </a:lnTo>
                  <a:lnTo>
                    <a:pt x="984" y="648"/>
                  </a:lnTo>
                  <a:lnTo>
                    <a:pt x="968" y="640"/>
                  </a:lnTo>
                  <a:lnTo>
                    <a:pt x="952" y="648"/>
                  </a:lnTo>
                  <a:lnTo>
                    <a:pt x="920" y="680"/>
                  </a:lnTo>
                  <a:lnTo>
                    <a:pt x="912" y="680"/>
                  </a:lnTo>
                  <a:lnTo>
                    <a:pt x="904" y="672"/>
                  </a:lnTo>
                  <a:lnTo>
                    <a:pt x="880" y="656"/>
                  </a:lnTo>
                  <a:lnTo>
                    <a:pt x="864" y="632"/>
                  </a:lnTo>
                  <a:lnTo>
                    <a:pt x="848" y="616"/>
                  </a:lnTo>
                  <a:lnTo>
                    <a:pt x="824" y="624"/>
                  </a:lnTo>
                  <a:lnTo>
                    <a:pt x="808" y="616"/>
                  </a:lnTo>
                  <a:lnTo>
                    <a:pt x="800" y="592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207"/>
            <p:cNvSpPr>
              <a:spLocks/>
            </p:cNvSpPr>
            <p:nvPr/>
          </p:nvSpPr>
          <p:spPr bwMode="auto">
            <a:xfrm>
              <a:off x="5870575" y="2654300"/>
              <a:ext cx="788988" cy="482600"/>
            </a:xfrm>
            <a:custGeom>
              <a:avLst/>
              <a:gdLst>
                <a:gd name="T0" fmla="*/ 2147483647 w 500"/>
                <a:gd name="T1" fmla="*/ 2147483647 h 327"/>
                <a:gd name="T2" fmla="*/ 2147483647 w 500"/>
                <a:gd name="T3" fmla="*/ 2147483647 h 327"/>
                <a:gd name="T4" fmla="*/ 2147483647 w 500"/>
                <a:gd name="T5" fmla="*/ 2147483647 h 327"/>
                <a:gd name="T6" fmla="*/ 2147483647 w 500"/>
                <a:gd name="T7" fmla="*/ 2147483647 h 327"/>
                <a:gd name="T8" fmla="*/ 2147483647 w 500"/>
                <a:gd name="T9" fmla="*/ 2147483647 h 327"/>
                <a:gd name="T10" fmla="*/ 2147483647 w 500"/>
                <a:gd name="T11" fmla="*/ 2147483647 h 327"/>
                <a:gd name="T12" fmla="*/ 2147483647 w 500"/>
                <a:gd name="T13" fmla="*/ 2147483647 h 327"/>
                <a:gd name="T14" fmla="*/ 2147483647 w 500"/>
                <a:gd name="T15" fmla="*/ 2147483647 h 327"/>
                <a:gd name="T16" fmla="*/ 2147483647 w 500"/>
                <a:gd name="T17" fmla="*/ 2147483647 h 327"/>
                <a:gd name="T18" fmla="*/ 2147483647 w 500"/>
                <a:gd name="T19" fmla="*/ 2147483647 h 327"/>
                <a:gd name="T20" fmla="*/ 2147483647 w 500"/>
                <a:gd name="T21" fmla="*/ 2147483647 h 327"/>
                <a:gd name="T22" fmla="*/ 2147483647 w 500"/>
                <a:gd name="T23" fmla="*/ 2147483647 h 327"/>
                <a:gd name="T24" fmla="*/ 2147483647 w 500"/>
                <a:gd name="T25" fmla="*/ 2147483647 h 327"/>
                <a:gd name="T26" fmla="*/ 2147483647 w 500"/>
                <a:gd name="T27" fmla="*/ 2147483647 h 327"/>
                <a:gd name="T28" fmla="*/ 2147483647 w 500"/>
                <a:gd name="T29" fmla="*/ 2147483647 h 327"/>
                <a:gd name="T30" fmla="*/ 2147483647 w 500"/>
                <a:gd name="T31" fmla="*/ 2147483647 h 327"/>
                <a:gd name="T32" fmla="*/ 2147483647 w 500"/>
                <a:gd name="T33" fmla="*/ 2147483647 h 327"/>
                <a:gd name="T34" fmla="*/ 2147483647 w 500"/>
                <a:gd name="T35" fmla="*/ 2147483647 h 327"/>
                <a:gd name="T36" fmla="*/ 2147483647 w 500"/>
                <a:gd name="T37" fmla="*/ 2147483647 h 327"/>
                <a:gd name="T38" fmla="*/ 2147483647 w 500"/>
                <a:gd name="T39" fmla="*/ 2147483647 h 327"/>
                <a:gd name="T40" fmla="*/ 2147483647 w 500"/>
                <a:gd name="T41" fmla="*/ 2147483647 h 327"/>
                <a:gd name="T42" fmla="*/ 2147483647 w 500"/>
                <a:gd name="T43" fmla="*/ 2147483647 h 327"/>
                <a:gd name="T44" fmla="*/ 2147483647 w 500"/>
                <a:gd name="T45" fmla="*/ 0 h 327"/>
                <a:gd name="T46" fmla="*/ 2147483647 w 500"/>
                <a:gd name="T47" fmla="*/ 2147483647 h 327"/>
                <a:gd name="T48" fmla="*/ 2147483647 w 500"/>
                <a:gd name="T49" fmla="*/ 2147483647 h 327"/>
                <a:gd name="T50" fmla="*/ 2147483647 w 500"/>
                <a:gd name="T51" fmla="*/ 2147483647 h 327"/>
                <a:gd name="T52" fmla="*/ 2147483647 w 500"/>
                <a:gd name="T53" fmla="*/ 2147483647 h 327"/>
                <a:gd name="T54" fmla="*/ 2147483647 w 500"/>
                <a:gd name="T55" fmla="*/ 2147483647 h 327"/>
                <a:gd name="T56" fmla="*/ 2147483647 w 500"/>
                <a:gd name="T57" fmla="*/ 2147483647 h 327"/>
                <a:gd name="T58" fmla="*/ 2147483647 w 500"/>
                <a:gd name="T59" fmla="*/ 2147483647 h 327"/>
                <a:gd name="T60" fmla="*/ 2147483647 w 500"/>
                <a:gd name="T61" fmla="*/ 2147483647 h 327"/>
                <a:gd name="T62" fmla="*/ 2147483647 w 500"/>
                <a:gd name="T63" fmla="*/ 2147483647 h 327"/>
                <a:gd name="T64" fmla="*/ 2147483647 w 500"/>
                <a:gd name="T65" fmla="*/ 2147483647 h 327"/>
                <a:gd name="T66" fmla="*/ 2147483647 w 500"/>
                <a:gd name="T67" fmla="*/ 2147483647 h 327"/>
                <a:gd name="T68" fmla="*/ 2147483647 w 500"/>
                <a:gd name="T69" fmla="*/ 2147483647 h 327"/>
                <a:gd name="T70" fmla="*/ 2147483647 w 500"/>
                <a:gd name="T71" fmla="*/ 2147483647 h 327"/>
                <a:gd name="T72" fmla="*/ 2147483647 w 500"/>
                <a:gd name="T73" fmla="*/ 2147483647 h 327"/>
                <a:gd name="T74" fmla="*/ 2147483647 w 500"/>
                <a:gd name="T75" fmla="*/ 2147483647 h 327"/>
                <a:gd name="T76" fmla="*/ 2147483647 w 500"/>
                <a:gd name="T77" fmla="*/ 2147483647 h 327"/>
                <a:gd name="T78" fmla="*/ 2147483647 w 500"/>
                <a:gd name="T79" fmla="*/ 2147483647 h 327"/>
                <a:gd name="T80" fmla="*/ 2147483647 w 500"/>
                <a:gd name="T81" fmla="*/ 2147483647 h 327"/>
                <a:gd name="T82" fmla="*/ 2147483647 w 500"/>
                <a:gd name="T83" fmla="*/ 2147483647 h 327"/>
                <a:gd name="T84" fmla="*/ 2147483647 w 500"/>
                <a:gd name="T85" fmla="*/ 2147483647 h 327"/>
                <a:gd name="T86" fmla="*/ 2147483647 w 500"/>
                <a:gd name="T87" fmla="*/ 2147483647 h 327"/>
                <a:gd name="T88" fmla="*/ 2147483647 w 500"/>
                <a:gd name="T89" fmla="*/ 2147483647 h 327"/>
                <a:gd name="T90" fmla="*/ 2147483647 w 500"/>
                <a:gd name="T91" fmla="*/ 2147483647 h 327"/>
                <a:gd name="T92" fmla="*/ 2147483647 w 500"/>
                <a:gd name="T93" fmla="*/ 2147483647 h 327"/>
                <a:gd name="T94" fmla="*/ 2147483647 w 500"/>
                <a:gd name="T95" fmla="*/ 2147483647 h 327"/>
                <a:gd name="T96" fmla="*/ 2147483647 w 500"/>
                <a:gd name="T97" fmla="*/ 2147483647 h 327"/>
                <a:gd name="T98" fmla="*/ 2147483647 w 500"/>
                <a:gd name="T99" fmla="*/ 2147483647 h 327"/>
                <a:gd name="T100" fmla="*/ 2147483647 w 500"/>
                <a:gd name="T101" fmla="*/ 2147483647 h 327"/>
                <a:gd name="T102" fmla="*/ 2147483647 w 500"/>
                <a:gd name="T103" fmla="*/ 2147483647 h 327"/>
                <a:gd name="T104" fmla="*/ 2147483647 w 500"/>
                <a:gd name="T105" fmla="*/ 2147483647 h 327"/>
                <a:gd name="T106" fmla="*/ 2147483647 w 500"/>
                <a:gd name="T107" fmla="*/ 2147483647 h 327"/>
                <a:gd name="T108" fmla="*/ 2147483647 w 500"/>
                <a:gd name="T109" fmla="*/ 2147483647 h 327"/>
                <a:gd name="T110" fmla="*/ 2147483647 w 500"/>
                <a:gd name="T111" fmla="*/ 2147483647 h 327"/>
                <a:gd name="T112" fmla="*/ 2147483647 w 500"/>
                <a:gd name="T113" fmla="*/ 2147483647 h 327"/>
                <a:gd name="T114" fmla="*/ 2147483647 w 500"/>
                <a:gd name="T115" fmla="*/ 2147483647 h 327"/>
                <a:gd name="T116" fmla="*/ 2147483647 w 500"/>
                <a:gd name="T117" fmla="*/ 2147483647 h 327"/>
                <a:gd name="T118" fmla="*/ 2147483647 w 500"/>
                <a:gd name="T119" fmla="*/ 2147483647 h 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0"/>
                <a:gd name="T181" fmla="*/ 0 h 327"/>
                <a:gd name="T182" fmla="*/ 500 w 500"/>
                <a:gd name="T183" fmla="*/ 327 h 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0" h="327">
                  <a:moveTo>
                    <a:pt x="328" y="271"/>
                  </a:moveTo>
                  <a:lnTo>
                    <a:pt x="334" y="270"/>
                  </a:lnTo>
                  <a:lnTo>
                    <a:pt x="335" y="270"/>
                  </a:lnTo>
                  <a:lnTo>
                    <a:pt x="345" y="267"/>
                  </a:lnTo>
                  <a:lnTo>
                    <a:pt x="349" y="266"/>
                  </a:lnTo>
                  <a:lnTo>
                    <a:pt x="359" y="264"/>
                  </a:lnTo>
                  <a:lnTo>
                    <a:pt x="361" y="263"/>
                  </a:lnTo>
                  <a:lnTo>
                    <a:pt x="365" y="263"/>
                  </a:lnTo>
                  <a:lnTo>
                    <a:pt x="368" y="263"/>
                  </a:lnTo>
                  <a:lnTo>
                    <a:pt x="388" y="258"/>
                  </a:lnTo>
                  <a:lnTo>
                    <a:pt x="389" y="258"/>
                  </a:lnTo>
                  <a:lnTo>
                    <a:pt x="397" y="256"/>
                  </a:lnTo>
                  <a:lnTo>
                    <a:pt x="408" y="253"/>
                  </a:lnTo>
                  <a:lnTo>
                    <a:pt x="418" y="251"/>
                  </a:lnTo>
                  <a:lnTo>
                    <a:pt x="425" y="249"/>
                  </a:lnTo>
                  <a:lnTo>
                    <a:pt x="426" y="246"/>
                  </a:lnTo>
                  <a:lnTo>
                    <a:pt x="438" y="234"/>
                  </a:lnTo>
                  <a:lnTo>
                    <a:pt x="439" y="234"/>
                  </a:lnTo>
                  <a:lnTo>
                    <a:pt x="444" y="233"/>
                  </a:lnTo>
                  <a:lnTo>
                    <a:pt x="453" y="234"/>
                  </a:lnTo>
                  <a:lnTo>
                    <a:pt x="456" y="231"/>
                  </a:lnTo>
                  <a:lnTo>
                    <a:pt x="465" y="226"/>
                  </a:lnTo>
                  <a:lnTo>
                    <a:pt x="468" y="224"/>
                  </a:lnTo>
                  <a:lnTo>
                    <a:pt x="468" y="223"/>
                  </a:lnTo>
                  <a:lnTo>
                    <a:pt x="474" y="220"/>
                  </a:lnTo>
                  <a:lnTo>
                    <a:pt x="474" y="219"/>
                  </a:lnTo>
                  <a:lnTo>
                    <a:pt x="472" y="212"/>
                  </a:lnTo>
                  <a:lnTo>
                    <a:pt x="476" y="208"/>
                  </a:lnTo>
                  <a:lnTo>
                    <a:pt x="476" y="206"/>
                  </a:lnTo>
                  <a:lnTo>
                    <a:pt x="480" y="202"/>
                  </a:lnTo>
                  <a:lnTo>
                    <a:pt x="482" y="201"/>
                  </a:lnTo>
                  <a:lnTo>
                    <a:pt x="490" y="195"/>
                  </a:lnTo>
                  <a:lnTo>
                    <a:pt x="493" y="190"/>
                  </a:lnTo>
                  <a:lnTo>
                    <a:pt x="499" y="185"/>
                  </a:lnTo>
                  <a:lnTo>
                    <a:pt x="487" y="176"/>
                  </a:lnTo>
                  <a:lnTo>
                    <a:pt x="483" y="172"/>
                  </a:lnTo>
                  <a:lnTo>
                    <a:pt x="478" y="169"/>
                  </a:lnTo>
                  <a:lnTo>
                    <a:pt x="475" y="165"/>
                  </a:lnTo>
                  <a:lnTo>
                    <a:pt x="457" y="147"/>
                  </a:lnTo>
                  <a:lnTo>
                    <a:pt x="451" y="147"/>
                  </a:lnTo>
                  <a:lnTo>
                    <a:pt x="451" y="145"/>
                  </a:lnTo>
                  <a:lnTo>
                    <a:pt x="450" y="145"/>
                  </a:lnTo>
                  <a:lnTo>
                    <a:pt x="447" y="130"/>
                  </a:lnTo>
                  <a:lnTo>
                    <a:pt x="456" y="113"/>
                  </a:lnTo>
                  <a:lnTo>
                    <a:pt x="447" y="105"/>
                  </a:lnTo>
                  <a:lnTo>
                    <a:pt x="447" y="104"/>
                  </a:lnTo>
                  <a:lnTo>
                    <a:pt x="454" y="92"/>
                  </a:lnTo>
                  <a:lnTo>
                    <a:pt x="457" y="88"/>
                  </a:lnTo>
                  <a:lnTo>
                    <a:pt x="454" y="90"/>
                  </a:lnTo>
                  <a:lnTo>
                    <a:pt x="461" y="79"/>
                  </a:lnTo>
                  <a:lnTo>
                    <a:pt x="461" y="70"/>
                  </a:lnTo>
                  <a:lnTo>
                    <a:pt x="468" y="58"/>
                  </a:lnTo>
                  <a:lnTo>
                    <a:pt x="472" y="56"/>
                  </a:lnTo>
                  <a:lnTo>
                    <a:pt x="471" y="55"/>
                  </a:lnTo>
                  <a:lnTo>
                    <a:pt x="465" y="49"/>
                  </a:lnTo>
                  <a:lnTo>
                    <a:pt x="456" y="49"/>
                  </a:lnTo>
                  <a:lnTo>
                    <a:pt x="444" y="45"/>
                  </a:lnTo>
                  <a:lnTo>
                    <a:pt x="436" y="37"/>
                  </a:lnTo>
                  <a:lnTo>
                    <a:pt x="438" y="34"/>
                  </a:lnTo>
                  <a:lnTo>
                    <a:pt x="435" y="22"/>
                  </a:lnTo>
                  <a:lnTo>
                    <a:pt x="424" y="12"/>
                  </a:lnTo>
                  <a:lnTo>
                    <a:pt x="422" y="11"/>
                  </a:lnTo>
                  <a:lnTo>
                    <a:pt x="415" y="12"/>
                  </a:lnTo>
                  <a:lnTo>
                    <a:pt x="404" y="0"/>
                  </a:lnTo>
                  <a:lnTo>
                    <a:pt x="403" y="0"/>
                  </a:lnTo>
                  <a:lnTo>
                    <a:pt x="395" y="2"/>
                  </a:lnTo>
                  <a:lnTo>
                    <a:pt x="370" y="8"/>
                  </a:lnTo>
                  <a:lnTo>
                    <a:pt x="354" y="11"/>
                  </a:lnTo>
                  <a:lnTo>
                    <a:pt x="346" y="12"/>
                  </a:lnTo>
                  <a:lnTo>
                    <a:pt x="345" y="13"/>
                  </a:lnTo>
                  <a:lnTo>
                    <a:pt x="342" y="13"/>
                  </a:lnTo>
                  <a:lnTo>
                    <a:pt x="335" y="15"/>
                  </a:lnTo>
                  <a:lnTo>
                    <a:pt x="325" y="18"/>
                  </a:lnTo>
                  <a:lnTo>
                    <a:pt x="311" y="20"/>
                  </a:lnTo>
                  <a:lnTo>
                    <a:pt x="292" y="24"/>
                  </a:lnTo>
                  <a:lnTo>
                    <a:pt x="285" y="26"/>
                  </a:lnTo>
                  <a:lnTo>
                    <a:pt x="282" y="26"/>
                  </a:lnTo>
                  <a:lnTo>
                    <a:pt x="278" y="27"/>
                  </a:lnTo>
                  <a:lnTo>
                    <a:pt x="270" y="29"/>
                  </a:lnTo>
                  <a:lnTo>
                    <a:pt x="237" y="36"/>
                  </a:lnTo>
                  <a:lnTo>
                    <a:pt x="228" y="38"/>
                  </a:lnTo>
                  <a:lnTo>
                    <a:pt x="227" y="38"/>
                  </a:lnTo>
                  <a:lnTo>
                    <a:pt x="220" y="40"/>
                  </a:lnTo>
                  <a:lnTo>
                    <a:pt x="217" y="40"/>
                  </a:lnTo>
                  <a:lnTo>
                    <a:pt x="205" y="43"/>
                  </a:lnTo>
                  <a:lnTo>
                    <a:pt x="188" y="45"/>
                  </a:lnTo>
                  <a:lnTo>
                    <a:pt x="181" y="47"/>
                  </a:lnTo>
                  <a:lnTo>
                    <a:pt x="177" y="48"/>
                  </a:lnTo>
                  <a:lnTo>
                    <a:pt x="173" y="48"/>
                  </a:lnTo>
                  <a:lnTo>
                    <a:pt x="149" y="54"/>
                  </a:lnTo>
                  <a:lnTo>
                    <a:pt x="130" y="56"/>
                  </a:lnTo>
                  <a:lnTo>
                    <a:pt x="126" y="58"/>
                  </a:lnTo>
                  <a:lnTo>
                    <a:pt x="120" y="59"/>
                  </a:lnTo>
                  <a:lnTo>
                    <a:pt x="119" y="59"/>
                  </a:lnTo>
                  <a:lnTo>
                    <a:pt x="115" y="59"/>
                  </a:lnTo>
                  <a:lnTo>
                    <a:pt x="105" y="62"/>
                  </a:lnTo>
                  <a:lnTo>
                    <a:pt x="83" y="66"/>
                  </a:lnTo>
                  <a:lnTo>
                    <a:pt x="72" y="69"/>
                  </a:lnTo>
                  <a:lnTo>
                    <a:pt x="67" y="69"/>
                  </a:lnTo>
                  <a:lnTo>
                    <a:pt x="59" y="70"/>
                  </a:lnTo>
                  <a:lnTo>
                    <a:pt x="54" y="41"/>
                  </a:lnTo>
                  <a:lnTo>
                    <a:pt x="26" y="62"/>
                  </a:lnTo>
                  <a:lnTo>
                    <a:pt x="5" y="80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5" y="112"/>
                  </a:lnTo>
                  <a:lnTo>
                    <a:pt x="6" y="120"/>
                  </a:lnTo>
                  <a:lnTo>
                    <a:pt x="9" y="134"/>
                  </a:lnTo>
                  <a:lnTo>
                    <a:pt x="9" y="135"/>
                  </a:lnTo>
                  <a:lnTo>
                    <a:pt x="11" y="148"/>
                  </a:lnTo>
                  <a:lnTo>
                    <a:pt x="13" y="156"/>
                  </a:lnTo>
                  <a:lnTo>
                    <a:pt x="15" y="173"/>
                  </a:lnTo>
                  <a:lnTo>
                    <a:pt x="16" y="174"/>
                  </a:lnTo>
                  <a:lnTo>
                    <a:pt x="18" y="188"/>
                  </a:lnTo>
                  <a:lnTo>
                    <a:pt x="19" y="191"/>
                  </a:lnTo>
                  <a:lnTo>
                    <a:pt x="20" y="199"/>
                  </a:lnTo>
                  <a:lnTo>
                    <a:pt x="20" y="202"/>
                  </a:lnTo>
                  <a:lnTo>
                    <a:pt x="20" y="203"/>
                  </a:lnTo>
                  <a:lnTo>
                    <a:pt x="23" y="210"/>
                  </a:lnTo>
                  <a:lnTo>
                    <a:pt x="23" y="217"/>
                  </a:lnTo>
                  <a:lnTo>
                    <a:pt x="24" y="227"/>
                  </a:lnTo>
                  <a:lnTo>
                    <a:pt x="24" y="228"/>
                  </a:lnTo>
                  <a:lnTo>
                    <a:pt x="26" y="233"/>
                  </a:lnTo>
                  <a:lnTo>
                    <a:pt x="27" y="244"/>
                  </a:lnTo>
                  <a:lnTo>
                    <a:pt x="29" y="246"/>
                  </a:lnTo>
                  <a:lnTo>
                    <a:pt x="29" y="249"/>
                  </a:lnTo>
                  <a:lnTo>
                    <a:pt x="30" y="252"/>
                  </a:lnTo>
                  <a:lnTo>
                    <a:pt x="31" y="269"/>
                  </a:lnTo>
                  <a:lnTo>
                    <a:pt x="33" y="270"/>
                  </a:lnTo>
                  <a:lnTo>
                    <a:pt x="34" y="278"/>
                  </a:lnTo>
                  <a:lnTo>
                    <a:pt x="34" y="280"/>
                  </a:lnTo>
                  <a:lnTo>
                    <a:pt x="36" y="289"/>
                  </a:lnTo>
                  <a:lnTo>
                    <a:pt x="37" y="294"/>
                  </a:lnTo>
                  <a:lnTo>
                    <a:pt x="37" y="296"/>
                  </a:lnTo>
                  <a:lnTo>
                    <a:pt x="37" y="299"/>
                  </a:lnTo>
                  <a:lnTo>
                    <a:pt x="41" y="323"/>
                  </a:lnTo>
                  <a:lnTo>
                    <a:pt x="41" y="324"/>
                  </a:lnTo>
                  <a:lnTo>
                    <a:pt x="42" y="326"/>
                  </a:lnTo>
                  <a:lnTo>
                    <a:pt x="44" y="326"/>
                  </a:lnTo>
                  <a:lnTo>
                    <a:pt x="51" y="324"/>
                  </a:lnTo>
                  <a:lnTo>
                    <a:pt x="54" y="324"/>
                  </a:lnTo>
                  <a:lnTo>
                    <a:pt x="54" y="323"/>
                  </a:lnTo>
                  <a:lnTo>
                    <a:pt x="91" y="317"/>
                  </a:lnTo>
                  <a:lnTo>
                    <a:pt x="94" y="316"/>
                  </a:lnTo>
                  <a:lnTo>
                    <a:pt x="99" y="314"/>
                  </a:lnTo>
                  <a:lnTo>
                    <a:pt x="103" y="314"/>
                  </a:lnTo>
                  <a:lnTo>
                    <a:pt x="117" y="312"/>
                  </a:lnTo>
                  <a:lnTo>
                    <a:pt x="120" y="312"/>
                  </a:lnTo>
                  <a:lnTo>
                    <a:pt x="127" y="310"/>
                  </a:lnTo>
                  <a:lnTo>
                    <a:pt x="130" y="310"/>
                  </a:lnTo>
                  <a:lnTo>
                    <a:pt x="133" y="309"/>
                  </a:lnTo>
                  <a:lnTo>
                    <a:pt x="134" y="309"/>
                  </a:lnTo>
                  <a:lnTo>
                    <a:pt x="159" y="305"/>
                  </a:lnTo>
                  <a:lnTo>
                    <a:pt x="162" y="303"/>
                  </a:lnTo>
                  <a:lnTo>
                    <a:pt x="173" y="302"/>
                  </a:lnTo>
                  <a:lnTo>
                    <a:pt x="176" y="301"/>
                  </a:lnTo>
                  <a:lnTo>
                    <a:pt x="177" y="301"/>
                  </a:lnTo>
                  <a:lnTo>
                    <a:pt x="181" y="301"/>
                  </a:lnTo>
                  <a:lnTo>
                    <a:pt x="203" y="296"/>
                  </a:lnTo>
                  <a:lnTo>
                    <a:pt x="206" y="295"/>
                  </a:lnTo>
                  <a:lnTo>
                    <a:pt x="216" y="294"/>
                  </a:lnTo>
                  <a:lnTo>
                    <a:pt x="219" y="292"/>
                  </a:lnTo>
                  <a:lnTo>
                    <a:pt x="225" y="291"/>
                  </a:lnTo>
                  <a:lnTo>
                    <a:pt x="227" y="291"/>
                  </a:lnTo>
                  <a:lnTo>
                    <a:pt x="238" y="289"/>
                  </a:lnTo>
                  <a:lnTo>
                    <a:pt x="246" y="287"/>
                  </a:lnTo>
                  <a:lnTo>
                    <a:pt x="286" y="280"/>
                  </a:lnTo>
                  <a:lnTo>
                    <a:pt x="289" y="280"/>
                  </a:lnTo>
                  <a:lnTo>
                    <a:pt x="289" y="278"/>
                  </a:lnTo>
                  <a:lnTo>
                    <a:pt x="292" y="278"/>
                  </a:lnTo>
                  <a:lnTo>
                    <a:pt x="302" y="277"/>
                  </a:lnTo>
                  <a:lnTo>
                    <a:pt x="310" y="274"/>
                  </a:lnTo>
                  <a:lnTo>
                    <a:pt x="322" y="273"/>
                  </a:lnTo>
                  <a:lnTo>
                    <a:pt x="328" y="271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08"/>
            <p:cNvSpPr>
              <a:spLocks/>
            </p:cNvSpPr>
            <p:nvPr/>
          </p:nvSpPr>
          <p:spPr bwMode="auto">
            <a:xfrm>
              <a:off x="6740525" y="2547938"/>
              <a:ext cx="236538" cy="217487"/>
            </a:xfrm>
            <a:custGeom>
              <a:avLst/>
              <a:gdLst>
                <a:gd name="T0" fmla="*/ 2147483647 w 149"/>
                <a:gd name="T1" fmla="*/ 2147483647 h 148"/>
                <a:gd name="T2" fmla="*/ 2147483647 w 149"/>
                <a:gd name="T3" fmla="*/ 2147483647 h 148"/>
                <a:gd name="T4" fmla="*/ 2147483647 w 149"/>
                <a:gd name="T5" fmla="*/ 2147483647 h 148"/>
                <a:gd name="T6" fmla="*/ 2147483647 w 149"/>
                <a:gd name="T7" fmla="*/ 2147483647 h 148"/>
                <a:gd name="T8" fmla="*/ 2147483647 w 149"/>
                <a:gd name="T9" fmla="*/ 2147483647 h 148"/>
                <a:gd name="T10" fmla="*/ 2147483647 w 149"/>
                <a:gd name="T11" fmla="*/ 2147483647 h 148"/>
                <a:gd name="T12" fmla="*/ 2147483647 w 149"/>
                <a:gd name="T13" fmla="*/ 2147483647 h 148"/>
                <a:gd name="T14" fmla="*/ 2147483647 w 149"/>
                <a:gd name="T15" fmla="*/ 2147483647 h 148"/>
                <a:gd name="T16" fmla="*/ 2147483647 w 149"/>
                <a:gd name="T17" fmla="*/ 2147483647 h 148"/>
                <a:gd name="T18" fmla="*/ 2147483647 w 149"/>
                <a:gd name="T19" fmla="*/ 2147483647 h 148"/>
                <a:gd name="T20" fmla="*/ 2147483647 w 149"/>
                <a:gd name="T21" fmla="*/ 2147483647 h 148"/>
                <a:gd name="T22" fmla="*/ 2147483647 w 149"/>
                <a:gd name="T23" fmla="*/ 2147483647 h 148"/>
                <a:gd name="T24" fmla="*/ 2147483647 w 149"/>
                <a:gd name="T25" fmla="*/ 2147483647 h 148"/>
                <a:gd name="T26" fmla="*/ 2147483647 w 149"/>
                <a:gd name="T27" fmla="*/ 2147483647 h 148"/>
                <a:gd name="T28" fmla="*/ 2147483647 w 149"/>
                <a:gd name="T29" fmla="*/ 2147483647 h 148"/>
                <a:gd name="T30" fmla="*/ 2147483647 w 149"/>
                <a:gd name="T31" fmla="*/ 2147483647 h 148"/>
                <a:gd name="T32" fmla="*/ 2147483647 w 149"/>
                <a:gd name="T33" fmla="*/ 2147483647 h 148"/>
                <a:gd name="T34" fmla="*/ 2147483647 w 149"/>
                <a:gd name="T35" fmla="*/ 2147483647 h 148"/>
                <a:gd name="T36" fmla="*/ 2147483647 w 149"/>
                <a:gd name="T37" fmla="*/ 2147483647 h 148"/>
                <a:gd name="T38" fmla="*/ 2147483647 w 149"/>
                <a:gd name="T39" fmla="*/ 2147483647 h 148"/>
                <a:gd name="T40" fmla="*/ 2147483647 w 149"/>
                <a:gd name="T41" fmla="*/ 2147483647 h 148"/>
                <a:gd name="T42" fmla="*/ 2147483647 w 149"/>
                <a:gd name="T43" fmla="*/ 0 h 148"/>
                <a:gd name="T44" fmla="*/ 2147483647 w 149"/>
                <a:gd name="T45" fmla="*/ 2147483647 h 148"/>
                <a:gd name="T46" fmla="*/ 2147483647 w 149"/>
                <a:gd name="T47" fmla="*/ 2147483647 h 148"/>
                <a:gd name="T48" fmla="*/ 2147483647 w 149"/>
                <a:gd name="T49" fmla="*/ 2147483647 h 148"/>
                <a:gd name="T50" fmla="*/ 2147483647 w 149"/>
                <a:gd name="T51" fmla="*/ 2147483647 h 148"/>
                <a:gd name="T52" fmla="*/ 2147483647 w 149"/>
                <a:gd name="T53" fmla="*/ 2147483647 h 148"/>
                <a:gd name="T54" fmla="*/ 2147483647 w 149"/>
                <a:gd name="T55" fmla="*/ 2147483647 h 148"/>
                <a:gd name="T56" fmla="*/ 2147483647 w 149"/>
                <a:gd name="T57" fmla="*/ 2147483647 h 148"/>
                <a:gd name="T58" fmla="*/ 2147483647 w 149"/>
                <a:gd name="T59" fmla="*/ 2147483647 h 148"/>
                <a:gd name="T60" fmla="*/ 2147483647 w 149"/>
                <a:gd name="T61" fmla="*/ 2147483647 h 148"/>
                <a:gd name="T62" fmla="*/ 2147483647 w 149"/>
                <a:gd name="T63" fmla="*/ 2147483647 h 148"/>
                <a:gd name="T64" fmla="*/ 2147483647 w 149"/>
                <a:gd name="T65" fmla="*/ 2147483647 h 148"/>
                <a:gd name="T66" fmla="*/ 2147483647 w 149"/>
                <a:gd name="T67" fmla="*/ 2147483647 h 148"/>
                <a:gd name="T68" fmla="*/ 2147483647 w 149"/>
                <a:gd name="T69" fmla="*/ 2147483647 h 148"/>
                <a:gd name="T70" fmla="*/ 2147483647 w 149"/>
                <a:gd name="T71" fmla="*/ 2147483647 h 148"/>
                <a:gd name="T72" fmla="*/ 0 w 149"/>
                <a:gd name="T73" fmla="*/ 2147483647 h 148"/>
                <a:gd name="T74" fmla="*/ 2147483647 w 149"/>
                <a:gd name="T75" fmla="*/ 2147483647 h 148"/>
                <a:gd name="T76" fmla="*/ 2147483647 w 149"/>
                <a:gd name="T77" fmla="*/ 2147483647 h 148"/>
                <a:gd name="T78" fmla="*/ 2147483647 w 149"/>
                <a:gd name="T79" fmla="*/ 2147483647 h 148"/>
                <a:gd name="T80" fmla="*/ 2147483647 w 149"/>
                <a:gd name="T81" fmla="*/ 2147483647 h 148"/>
                <a:gd name="T82" fmla="*/ 2147483647 w 149"/>
                <a:gd name="T83" fmla="*/ 2147483647 h 148"/>
                <a:gd name="T84" fmla="*/ 2147483647 w 149"/>
                <a:gd name="T85" fmla="*/ 2147483647 h 148"/>
                <a:gd name="T86" fmla="*/ 2147483647 w 149"/>
                <a:gd name="T87" fmla="*/ 2147483647 h 148"/>
                <a:gd name="T88" fmla="*/ 2147483647 w 149"/>
                <a:gd name="T89" fmla="*/ 2147483647 h 148"/>
                <a:gd name="T90" fmla="*/ 2147483647 w 149"/>
                <a:gd name="T91" fmla="*/ 2147483647 h 148"/>
                <a:gd name="T92" fmla="*/ 2147483647 w 149"/>
                <a:gd name="T93" fmla="*/ 2147483647 h 148"/>
                <a:gd name="T94" fmla="*/ 2147483647 w 149"/>
                <a:gd name="T95" fmla="*/ 2147483647 h 148"/>
                <a:gd name="T96" fmla="*/ 2147483647 w 149"/>
                <a:gd name="T97" fmla="*/ 2147483647 h 148"/>
                <a:gd name="T98" fmla="*/ 2147483647 w 149"/>
                <a:gd name="T99" fmla="*/ 2147483647 h 148"/>
                <a:gd name="T100" fmla="*/ 2147483647 w 149"/>
                <a:gd name="T101" fmla="*/ 2147483647 h 148"/>
                <a:gd name="T102" fmla="*/ 2147483647 w 149"/>
                <a:gd name="T103" fmla="*/ 2147483647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9"/>
                <a:gd name="T157" fmla="*/ 0 h 148"/>
                <a:gd name="T158" fmla="*/ 149 w 149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9" h="148">
                  <a:moveTo>
                    <a:pt x="52" y="117"/>
                  </a:moveTo>
                  <a:lnTo>
                    <a:pt x="62" y="105"/>
                  </a:lnTo>
                  <a:lnTo>
                    <a:pt x="78" y="102"/>
                  </a:lnTo>
                  <a:lnTo>
                    <a:pt x="87" y="97"/>
                  </a:lnTo>
                  <a:lnTo>
                    <a:pt x="95" y="97"/>
                  </a:lnTo>
                  <a:lnTo>
                    <a:pt x="96" y="95"/>
                  </a:lnTo>
                  <a:lnTo>
                    <a:pt x="110" y="90"/>
                  </a:lnTo>
                  <a:lnTo>
                    <a:pt x="135" y="80"/>
                  </a:lnTo>
                  <a:lnTo>
                    <a:pt x="141" y="76"/>
                  </a:lnTo>
                  <a:lnTo>
                    <a:pt x="143" y="76"/>
                  </a:lnTo>
                  <a:lnTo>
                    <a:pt x="145" y="76"/>
                  </a:lnTo>
                  <a:lnTo>
                    <a:pt x="148" y="63"/>
                  </a:lnTo>
                  <a:lnTo>
                    <a:pt x="143" y="45"/>
                  </a:lnTo>
                  <a:lnTo>
                    <a:pt x="143" y="42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41" y="38"/>
                  </a:lnTo>
                  <a:lnTo>
                    <a:pt x="139" y="31"/>
                  </a:lnTo>
                  <a:lnTo>
                    <a:pt x="138" y="29"/>
                  </a:lnTo>
                  <a:lnTo>
                    <a:pt x="134" y="9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10" y="5"/>
                  </a:lnTo>
                  <a:lnTo>
                    <a:pt x="107" y="6"/>
                  </a:lnTo>
                  <a:lnTo>
                    <a:pt x="106" y="6"/>
                  </a:lnTo>
                  <a:lnTo>
                    <a:pt x="105" y="6"/>
                  </a:lnTo>
                  <a:lnTo>
                    <a:pt x="91" y="9"/>
                  </a:lnTo>
                  <a:lnTo>
                    <a:pt x="87" y="11"/>
                  </a:lnTo>
                  <a:lnTo>
                    <a:pt x="76" y="13"/>
                  </a:lnTo>
                  <a:lnTo>
                    <a:pt x="52" y="23"/>
                  </a:lnTo>
                  <a:lnTo>
                    <a:pt x="52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8" y="29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5" y="63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8" y="79"/>
                  </a:lnTo>
                  <a:lnTo>
                    <a:pt x="9" y="8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104"/>
                  </a:lnTo>
                  <a:lnTo>
                    <a:pt x="22" y="119"/>
                  </a:lnTo>
                  <a:lnTo>
                    <a:pt x="5" y="135"/>
                  </a:lnTo>
                  <a:lnTo>
                    <a:pt x="15" y="147"/>
                  </a:lnTo>
                  <a:lnTo>
                    <a:pt x="34" y="134"/>
                  </a:lnTo>
                  <a:lnTo>
                    <a:pt x="42" y="123"/>
                  </a:lnTo>
                  <a:lnTo>
                    <a:pt x="52" y="117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09"/>
            <p:cNvSpPr>
              <a:spLocks/>
            </p:cNvSpPr>
            <p:nvPr/>
          </p:nvSpPr>
          <p:spPr bwMode="auto">
            <a:xfrm>
              <a:off x="6403975" y="3171825"/>
              <a:ext cx="36513" cy="31750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2147483647 h 22"/>
                <a:gd name="T12" fmla="*/ 2147483647 w 23"/>
                <a:gd name="T13" fmla="*/ 2147483647 h 22"/>
                <a:gd name="T14" fmla="*/ 2147483647 w 23"/>
                <a:gd name="T15" fmla="*/ 0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0 w 23"/>
                <a:gd name="T21" fmla="*/ 214748364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2"/>
                <a:gd name="T35" fmla="*/ 23 w 23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2">
                  <a:moveTo>
                    <a:pt x="0" y="7"/>
                  </a:moveTo>
                  <a:lnTo>
                    <a:pt x="8" y="12"/>
                  </a:lnTo>
                  <a:lnTo>
                    <a:pt x="10" y="15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2" y="7"/>
                  </a:lnTo>
                  <a:lnTo>
                    <a:pt x="10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0" y="7"/>
                  </a:lnTo>
                </a:path>
              </a:pathLst>
            </a:custGeom>
            <a:solidFill>
              <a:srgbClr val="427E93">
                <a:alpha val="80000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10"/>
            <p:cNvSpPr>
              <a:spLocks/>
            </p:cNvSpPr>
            <p:nvPr/>
          </p:nvSpPr>
          <p:spPr bwMode="auto">
            <a:xfrm>
              <a:off x="6546850" y="2995613"/>
              <a:ext cx="144463" cy="222250"/>
            </a:xfrm>
            <a:custGeom>
              <a:avLst/>
              <a:gdLst>
                <a:gd name="T0" fmla="*/ 2147483647 w 91"/>
                <a:gd name="T1" fmla="*/ 2147483647 h 151"/>
                <a:gd name="T2" fmla="*/ 2147483647 w 91"/>
                <a:gd name="T3" fmla="*/ 2147483647 h 151"/>
                <a:gd name="T4" fmla="*/ 2147483647 w 91"/>
                <a:gd name="T5" fmla="*/ 2147483647 h 151"/>
                <a:gd name="T6" fmla="*/ 2147483647 w 91"/>
                <a:gd name="T7" fmla="*/ 2147483647 h 151"/>
                <a:gd name="T8" fmla="*/ 2147483647 w 91"/>
                <a:gd name="T9" fmla="*/ 2147483647 h 151"/>
                <a:gd name="T10" fmla="*/ 2147483647 w 91"/>
                <a:gd name="T11" fmla="*/ 2147483647 h 151"/>
                <a:gd name="T12" fmla="*/ 2147483647 w 91"/>
                <a:gd name="T13" fmla="*/ 2147483647 h 151"/>
                <a:gd name="T14" fmla="*/ 2147483647 w 91"/>
                <a:gd name="T15" fmla="*/ 2147483647 h 151"/>
                <a:gd name="T16" fmla="*/ 2147483647 w 91"/>
                <a:gd name="T17" fmla="*/ 0 h 151"/>
                <a:gd name="T18" fmla="*/ 2147483647 w 91"/>
                <a:gd name="T19" fmla="*/ 2147483647 h 151"/>
                <a:gd name="T20" fmla="*/ 2147483647 w 91"/>
                <a:gd name="T21" fmla="*/ 2147483647 h 151"/>
                <a:gd name="T22" fmla="*/ 2147483647 w 91"/>
                <a:gd name="T23" fmla="*/ 2147483647 h 151"/>
                <a:gd name="T24" fmla="*/ 0 w 91"/>
                <a:gd name="T25" fmla="*/ 2147483647 h 151"/>
                <a:gd name="T26" fmla="*/ 0 w 91"/>
                <a:gd name="T27" fmla="*/ 2147483647 h 151"/>
                <a:gd name="T28" fmla="*/ 0 w 91"/>
                <a:gd name="T29" fmla="*/ 2147483647 h 151"/>
                <a:gd name="T30" fmla="*/ 2147483647 w 91"/>
                <a:gd name="T31" fmla="*/ 2147483647 h 151"/>
                <a:gd name="T32" fmla="*/ 2147483647 w 91"/>
                <a:gd name="T33" fmla="*/ 2147483647 h 151"/>
                <a:gd name="T34" fmla="*/ 2147483647 w 91"/>
                <a:gd name="T35" fmla="*/ 2147483647 h 151"/>
                <a:gd name="T36" fmla="*/ 2147483647 w 91"/>
                <a:gd name="T37" fmla="*/ 2147483647 h 151"/>
                <a:gd name="T38" fmla="*/ 2147483647 w 91"/>
                <a:gd name="T39" fmla="*/ 2147483647 h 151"/>
                <a:gd name="T40" fmla="*/ 2147483647 w 91"/>
                <a:gd name="T41" fmla="*/ 2147483647 h 151"/>
                <a:gd name="T42" fmla="*/ 2147483647 w 91"/>
                <a:gd name="T43" fmla="*/ 2147483647 h 151"/>
                <a:gd name="T44" fmla="*/ 2147483647 w 91"/>
                <a:gd name="T45" fmla="*/ 2147483647 h 151"/>
                <a:gd name="T46" fmla="*/ 2147483647 w 91"/>
                <a:gd name="T47" fmla="*/ 2147483647 h 151"/>
                <a:gd name="T48" fmla="*/ 2147483647 w 91"/>
                <a:gd name="T49" fmla="*/ 2147483647 h 151"/>
                <a:gd name="T50" fmla="*/ 2147483647 w 91"/>
                <a:gd name="T51" fmla="*/ 2147483647 h 151"/>
                <a:gd name="T52" fmla="*/ 2147483647 w 91"/>
                <a:gd name="T53" fmla="*/ 2147483647 h 151"/>
                <a:gd name="T54" fmla="*/ 2147483647 w 91"/>
                <a:gd name="T55" fmla="*/ 2147483647 h 151"/>
                <a:gd name="T56" fmla="*/ 2147483647 w 91"/>
                <a:gd name="T57" fmla="*/ 2147483647 h 151"/>
                <a:gd name="T58" fmla="*/ 2147483647 w 91"/>
                <a:gd name="T59" fmla="*/ 2147483647 h 151"/>
                <a:gd name="T60" fmla="*/ 2147483647 w 91"/>
                <a:gd name="T61" fmla="*/ 2147483647 h 151"/>
                <a:gd name="T62" fmla="*/ 2147483647 w 91"/>
                <a:gd name="T63" fmla="*/ 2147483647 h 151"/>
                <a:gd name="T64" fmla="*/ 2147483647 w 91"/>
                <a:gd name="T65" fmla="*/ 2147483647 h 151"/>
                <a:gd name="T66" fmla="*/ 2147483647 w 91"/>
                <a:gd name="T67" fmla="*/ 2147483647 h 151"/>
                <a:gd name="T68" fmla="*/ 2147483647 w 91"/>
                <a:gd name="T69" fmla="*/ 2147483647 h 151"/>
                <a:gd name="T70" fmla="*/ 2147483647 w 91"/>
                <a:gd name="T71" fmla="*/ 2147483647 h 151"/>
                <a:gd name="T72" fmla="*/ 2147483647 w 91"/>
                <a:gd name="T73" fmla="*/ 2147483647 h 151"/>
                <a:gd name="T74" fmla="*/ 2147483647 w 91"/>
                <a:gd name="T75" fmla="*/ 2147483647 h 151"/>
                <a:gd name="T76" fmla="*/ 2147483647 w 91"/>
                <a:gd name="T77" fmla="*/ 2147483647 h 151"/>
                <a:gd name="T78" fmla="*/ 2147483647 w 91"/>
                <a:gd name="T79" fmla="*/ 2147483647 h 151"/>
                <a:gd name="T80" fmla="*/ 2147483647 w 91"/>
                <a:gd name="T81" fmla="*/ 2147483647 h 151"/>
                <a:gd name="T82" fmla="*/ 2147483647 w 91"/>
                <a:gd name="T83" fmla="*/ 2147483647 h 151"/>
                <a:gd name="T84" fmla="*/ 2147483647 w 91"/>
                <a:gd name="T85" fmla="*/ 2147483647 h 151"/>
                <a:gd name="T86" fmla="*/ 2147483647 w 91"/>
                <a:gd name="T87" fmla="*/ 2147483647 h 151"/>
                <a:gd name="T88" fmla="*/ 2147483647 w 91"/>
                <a:gd name="T89" fmla="*/ 2147483647 h 151"/>
                <a:gd name="T90" fmla="*/ 2147483647 w 91"/>
                <a:gd name="T91" fmla="*/ 2147483647 h 151"/>
                <a:gd name="T92" fmla="*/ 2147483647 w 91"/>
                <a:gd name="T93" fmla="*/ 2147483647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1"/>
                <a:gd name="T142" fmla="*/ 0 h 151"/>
                <a:gd name="T143" fmla="*/ 91 w 91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1" h="151">
                  <a:moveTo>
                    <a:pt x="30" y="50"/>
                  </a:moveTo>
                  <a:lnTo>
                    <a:pt x="22" y="3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0" y="23"/>
                  </a:lnTo>
                  <a:lnTo>
                    <a:pt x="23" y="13"/>
                  </a:lnTo>
                  <a:lnTo>
                    <a:pt x="26" y="4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13" y="68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20" y="93"/>
                  </a:lnTo>
                  <a:lnTo>
                    <a:pt x="26" y="111"/>
                  </a:lnTo>
                  <a:lnTo>
                    <a:pt x="27" y="118"/>
                  </a:lnTo>
                  <a:lnTo>
                    <a:pt x="31" y="129"/>
                  </a:lnTo>
                  <a:lnTo>
                    <a:pt x="31" y="131"/>
                  </a:lnTo>
                  <a:lnTo>
                    <a:pt x="33" y="136"/>
                  </a:lnTo>
                  <a:lnTo>
                    <a:pt x="33" y="138"/>
                  </a:lnTo>
                  <a:lnTo>
                    <a:pt x="37" y="150"/>
                  </a:lnTo>
                  <a:lnTo>
                    <a:pt x="52" y="147"/>
                  </a:lnTo>
                  <a:lnTo>
                    <a:pt x="66" y="144"/>
                  </a:lnTo>
                  <a:lnTo>
                    <a:pt x="76" y="141"/>
                  </a:lnTo>
                  <a:lnTo>
                    <a:pt x="83" y="140"/>
                  </a:lnTo>
                  <a:lnTo>
                    <a:pt x="90" y="138"/>
                  </a:lnTo>
                  <a:lnTo>
                    <a:pt x="77" y="102"/>
                  </a:lnTo>
                  <a:lnTo>
                    <a:pt x="76" y="105"/>
                  </a:lnTo>
                  <a:lnTo>
                    <a:pt x="56" y="91"/>
                  </a:lnTo>
                  <a:lnTo>
                    <a:pt x="49" y="81"/>
                  </a:lnTo>
                  <a:lnTo>
                    <a:pt x="41" y="61"/>
                  </a:lnTo>
                  <a:lnTo>
                    <a:pt x="30" y="50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11"/>
            <p:cNvSpPr>
              <a:spLocks/>
            </p:cNvSpPr>
            <p:nvPr/>
          </p:nvSpPr>
          <p:spPr bwMode="auto">
            <a:xfrm>
              <a:off x="6732588" y="2389188"/>
              <a:ext cx="458787" cy="233362"/>
            </a:xfrm>
            <a:custGeom>
              <a:avLst/>
              <a:gdLst>
                <a:gd name="T0" fmla="*/ 2147483647 w 290"/>
                <a:gd name="T1" fmla="*/ 2147483647 h 157"/>
                <a:gd name="T2" fmla="*/ 2147483647 w 290"/>
                <a:gd name="T3" fmla="*/ 2147483647 h 157"/>
                <a:gd name="T4" fmla="*/ 2147483647 w 290"/>
                <a:gd name="T5" fmla="*/ 2147483647 h 157"/>
                <a:gd name="T6" fmla="*/ 2147483647 w 290"/>
                <a:gd name="T7" fmla="*/ 2147483647 h 157"/>
                <a:gd name="T8" fmla="*/ 2147483647 w 290"/>
                <a:gd name="T9" fmla="*/ 2147483647 h 157"/>
                <a:gd name="T10" fmla="*/ 2147483647 w 290"/>
                <a:gd name="T11" fmla="*/ 2147483647 h 157"/>
                <a:gd name="T12" fmla="*/ 2147483647 w 290"/>
                <a:gd name="T13" fmla="*/ 2147483647 h 157"/>
                <a:gd name="T14" fmla="*/ 2147483647 w 290"/>
                <a:gd name="T15" fmla="*/ 2147483647 h 157"/>
                <a:gd name="T16" fmla="*/ 2147483647 w 290"/>
                <a:gd name="T17" fmla="*/ 2147483647 h 157"/>
                <a:gd name="T18" fmla="*/ 2147483647 w 290"/>
                <a:gd name="T19" fmla="*/ 2147483647 h 157"/>
                <a:gd name="T20" fmla="*/ 2147483647 w 290"/>
                <a:gd name="T21" fmla="*/ 2147483647 h 157"/>
                <a:gd name="T22" fmla="*/ 2147483647 w 290"/>
                <a:gd name="T23" fmla="*/ 2147483647 h 157"/>
                <a:gd name="T24" fmla="*/ 2147483647 w 290"/>
                <a:gd name="T25" fmla="*/ 2147483647 h 157"/>
                <a:gd name="T26" fmla="*/ 2147483647 w 290"/>
                <a:gd name="T27" fmla="*/ 2147483647 h 157"/>
                <a:gd name="T28" fmla="*/ 2147483647 w 290"/>
                <a:gd name="T29" fmla="*/ 2147483647 h 157"/>
                <a:gd name="T30" fmla="*/ 2147483647 w 290"/>
                <a:gd name="T31" fmla="*/ 2147483647 h 157"/>
                <a:gd name="T32" fmla="*/ 2147483647 w 290"/>
                <a:gd name="T33" fmla="*/ 2147483647 h 157"/>
                <a:gd name="T34" fmla="*/ 2147483647 w 290"/>
                <a:gd name="T35" fmla="*/ 2147483647 h 157"/>
                <a:gd name="T36" fmla="*/ 2147483647 w 290"/>
                <a:gd name="T37" fmla="*/ 2147483647 h 157"/>
                <a:gd name="T38" fmla="*/ 2147483647 w 290"/>
                <a:gd name="T39" fmla="*/ 2147483647 h 157"/>
                <a:gd name="T40" fmla="*/ 0 w 290"/>
                <a:gd name="T41" fmla="*/ 2147483647 h 157"/>
                <a:gd name="T42" fmla="*/ 2147483647 w 290"/>
                <a:gd name="T43" fmla="*/ 2147483647 h 157"/>
                <a:gd name="T44" fmla="*/ 2147483647 w 290"/>
                <a:gd name="T45" fmla="*/ 2147483647 h 157"/>
                <a:gd name="T46" fmla="*/ 2147483647 w 290"/>
                <a:gd name="T47" fmla="*/ 2147483647 h 157"/>
                <a:gd name="T48" fmla="*/ 2147483647 w 290"/>
                <a:gd name="T49" fmla="*/ 2147483647 h 157"/>
                <a:gd name="T50" fmla="*/ 2147483647 w 290"/>
                <a:gd name="T51" fmla="*/ 2147483647 h 157"/>
                <a:gd name="T52" fmla="*/ 2147483647 w 290"/>
                <a:gd name="T53" fmla="*/ 2147483647 h 157"/>
                <a:gd name="T54" fmla="*/ 2147483647 w 290"/>
                <a:gd name="T55" fmla="*/ 2147483647 h 157"/>
                <a:gd name="T56" fmla="*/ 2147483647 w 290"/>
                <a:gd name="T57" fmla="*/ 2147483647 h 157"/>
                <a:gd name="T58" fmla="*/ 2147483647 w 290"/>
                <a:gd name="T59" fmla="*/ 2147483647 h 157"/>
                <a:gd name="T60" fmla="*/ 2147483647 w 290"/>
                <a:gd name="T61" fmla="*/ 2147483647 h 157"/>
                <a:gd name="T62" fmla="*/ 2147483647 w 290"/>
                <a:gd name="T63" fmla="*/ 2147483647 h 157"/>
                <a:gd name="T64" fmla="*/ 2147483647 w 290"/>
                <a:gd name="T65" fmla="*/ 2147483647 h 157"/>
                <a:gd name="T66" fmla="*/ 2147483647 w 290"/>
                <a:gd name="T67" fmla="*/ 2147483647 h 157"/>
                <a:gd name="T68" fmla="*/ 2147483647 w 290"/>
                <a:gd name="T69" fmla="*/ 2147483647 h 157"/>
                <a:gd name="T70" fmla="*/ 2147483647 w 290"/>
                <a:gd name="T71" fmla="*/ 2147483647 h 157"/>
                <a:gd name="T72" fmla="*/ 2147483647 w 290"/>
                <a:gd name="T73" fmla="*/ 2147483647 h 157"/>
                <a:gd name="T74" fmla="*/ 2147483647 w 290"/>
                <a:gd name="T75" fmla="*/ 2147483647 h 157"/>
                <a:gd name="T76" fmla="*/ 2147483647 w 290"/>
                <a:gd name="T77" fmla="*/ 2147483647 h 157"/>
                <a:gd name="T78" fmla="*/ 2147483647 w 290"/>
                <a:gd name="T79" fmla="*/ 2147483647 h 157"/>
                <a:gd name="T80" fmla="*/ 2147483647 w 290"/>
                <a:gd name="T81" fmla="*/ 2147483647 h 157"/>
                <a:gd name="T82" fmla="*/ 2147483647 w 290"/>
                <a:gd name="T83" fmla="*/ 2147483647 h 157"/>
                <a:gd name="T84" fmla="*/ 2147483647 w 290"/>
                <a:gd name="T85" fmla="*/ 2147483647 h 157"/>
                <a:gd name="T86" fmla="*/ 2147483647 w 290"/>
                <a:gd name="T87" fmla="*/ 2147483647 h 157"/>
                <a:gd name="T88" fmla="*/ 2147483647 w 290"/>
                <a:gd name="T89" fmla="*/ 2147483647 h 157"/>
                <a:gd name="T90" fmla="*/ 2147483647 w 290"/>
                <a:gd name="T91" fmla="*/ 2147483647 h 157"/>
                <a:gd name="T92" fmla="*/ 2147483647 w 290"/>
                <a:gd name="T93" fmla="*/ 2147483647 h 157"/>
                <a:gd name="T94" fmla="*/ 2147483647 w 290"/>
                <a:gd name="T95" fmla="*/ 2147483647 h 157"/>
                <a:gd name="T96" fmla="*/ 2147483647 w 290"/>
                <a:gd name="T97" fmla="*/ 2147483647 h 157"/>
                <a:gd name="T98" fmla="*/ 2147483647 w 290"/>
                <a:gd name="T99" fmla="*/ 2147483647 h 157"/>
                <a:gd name="T100" fmla="*/ 2147483647 w 290"/>
                <a:gd name="T101" fmla="*/ 2147483647 h 157"/>
                <a:gd name="T102" fmla="*/ 2147483647 w 290"/>
                <a:gd name="T103" fmla="*/ 2147483647 h 157"/>
                <a:gd name="T104" fmla="*/ 2147483647 w 290"/>
                <a:gd name="T105" fmla="*/ 2147483647 h 1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0"/>
                <a:gd name="T160" fmla="*/ 0 h 157"/>
                <a:gd name="T161" fmla="*/ 290 w 290"/>
                <a:gd name="T162" fmla="*/ 157 h 1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0" h="157">
                  <a:moveTo>
                    <a:pt x="230" y="121"/>
                  </a:moveTo>
                  <a:lnTo>
                    <a:pt x="226" y="125"/>
                  </a:lnTo>
                  <a:lnTo>
                    <a:pt x="220" y="132"/>
                  </a:lnTo>
                  <a:lnTo>
                    <a:pt x="216" y="132"/>
                  </a:lnTo>
                  <a:lnTo>
                    <a:pt x="213" y="144"/>
                  </a:lnTo>
                  <a:lnTo>
                    <a:pt x="208" y="150"/>
                  </a:lnTo>
                  <a:lnTo>
                    <a:pt x="201" y="150"/>
                  </a:lnTo>
                  <a:lnTo>
                    <a:pt x="198" y="140"/>
                  </a:lnTo>
                  <a:lnTo>
                    <a:pt x="197" y="133"/>
                  </a:lnTo>
                  <a:lnTo>
                    <a:pt x="190" y="132"/>
                  </a:lnTo>
                  <a:lnTo>
                    <a:pt x="184" y="128"/>
                  </a:lnTo>
                  <a:lnTo>
                    <a:pt x="183" y="126"/>
                  </a:lnTo>
                  <a:lnTo>
                    <a:pt x="177" y="125"/>
                  </a:lnTo>
                  <a:lnTo>
                    <a:pt x="173" y="112"/>
                  </a:lnTo>
                  <a:lnTo>
                    <a:pt x="170" y="114"/>
                  </a:lnTo>
                  <a:lnTo>
                    <a:pt x="168" y="104"/>
                  </a:lnTo>
                  <a:lnTo>
                    <a:pt x="166" y="101"/>
                  </a:lnTo>
                  <a:lnTo>
                    <a:pt x="162" y="103"/>
                  </a:lnTo>
                  <a:lnTo>
                    <a:pt x="158" y="104"/>
                  </a:lnTo>
                  <a:lnTo>
                    <a:pt x="154" y="104"/>
                  </a:lnTo>
                  <a:lnTo>
                    <a:pt x="137" y="110"/>
                  </a:lnTo>
                  <a:lnTo>
                    <a:pt x="134" y="111"/>
                  </a:lnTo>
                  <a:lnTo>
                    <a:pt x="134" y="108"/>
                  </a:lnTo>
                  <a:lnTo>
                    <a:pt x="113" y="114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8" y="115"/>
                  </a:lnTo>
                  <a:lnTo>
                    <a:pt x="94" y="118"/>
                  </a:lnTo>
                  <a:lnTo>
                    <a:pt x="90" y="119"/>
                  </a:lnTo>
                  <a:lnTo>
                    <a:pt x="79" y="122"/>
                  </a:lnTo>
                  <a:lnTo>
                    <a:pt x="55" y="132"/>
                  </a:lnTo>
                  <a:lnTo>
                    <a:pt x="55" y="128"/>
                  </a:lnTo>
                  <a:lnTo>
                    <a:pt x="40" y="132"/>
                  </a:lnTo>
                  <a:lnTo>
                    <a:pt x="37" y="132"/>
                  </a:lnTo>
                  <a:lnTo>
                    <a:pt x="11" y="137"/>
                  </a:lnTo>
                  <a:lnTo>
                    <a:pt x="5" y="139"/>
                  </a:lnTo>
                  <a:lnTo>
                    <a:pt x="2" y="139"/>
                  </a:lnTo>
                  <a:lnTo>
                    <a:pt x="1" y="139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1" y="89"/>
                  </a:lnTo>
                  <a:lnTo>
                    <a:pt x="1" y="75"/>
                  </a:lnTo>
                  <a:lnTo>
                    <a:pt x="1" y="69"/>
                  </a:lnTo>
                  <a:lnTo>
                    <a:pt x="1" y="61"/>
                  </a:lnTo>
                  <a:lnTo>
                    <a:pt x="16" y="58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0" y="57"/>
                  </a:lnTo>
                  <a:lnTo>
                    <a:pt x="22" y="57"/>
                  </a:lnTo>
                  <a:lnTo>
                    <a:pt x="27" y="57"/>
                  </a:lnTo>
                  <a:lnTo>
                    <a:pt x="41" y="52"/>
                  </a:lnTo>
                  <a:lnTo>
                    <a:pt x="61" y="50"/>
                  </a:lnTo>
                  <a:lnTo>
                    <a:pt x="63" y="48"/>
                  </a:lnTo>
                  <a:lnTo>
                    <a:pt x="70" y="47"/>
                  </a:lnTo>
                  <a:lnTo>
                    <a:pt x="72" y="47"/>
                  </a:lnTo>
                  <a:lnTo>
                    <a:pt x="77" y="44"/>
                  </a:lnTo>
                  <a:lnTo>
                    <a:pt x="94" y="41"/>
                  </a:lnTo>
                  <a:lnTo>
                    <a:pt x="102" y="40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54" y="27"/>
                  </a:lnTo>
                  <a:lnTo>
                    <a:pt x="155" y="23"/>
                  </a:lnTo>
                  <a:lnTo>
                    <a:pt x="157" y="23"/>
                  </a:lnTo>
                  <a:lnTo>
                    <a:pt x="157" y="22"/>
                  </a:lnTo>
                  <a:lnTo>
                    <a:pt x="168" y="11"/>
                  </a:lnTo>
                  <a:lnTo>
                    <a:pt x="169" y="5"/>
                  </a:lnTo>
                  <a:lnTo>
                    <a:pt x="186" y="0"/>
                  </a:lnTo>
                  <a:lnTo>
                    <a:pt x="197" y="18"/>
                  </a:lnTo>
                  <a:lnTo>
                    <a:pt x="207" y="15"/>
                  </a:lnTo>
                  <a:lnTo>
                    <a:pt x="208" y="23"/>
                  </a:lnTo>
                  <a:lnTo>
                    <a:pt x="198" y="30"/>
                  </a:lnTo>
                  <a:lnTo>
                    <a:pt x="190" y="50"/>
                  </a:lnTo>
                  <a:lnTo>
                    <a:pt x="187" y="47"/>
                  </a:lnTo>
                  <a:lnTo>
                    <a:pt x="187" y="54"/>
                  </a:lnTo>
                  <a:lnTo>
                    <a:pt x="188" y="54"/>
                  </a:lnTo>
                  <a:lnTo>
                    <a:pt x="194" y="61"/>
                  </a:lnTo>
                  <a:lnTo>
                    <a:pt x="202" y="64"/>
                  </a:lnTo>
                  <a:lnTo>
                    <a:pt x="207" y="64"/>
                  </a:lnTo>
                  <a:lnTo>
                    <a:pt x="227" y="86"/>
                  </a:lnTo>
                  <a:lnTo>
                    <a:pt x="220" y="89"/>
                  </a:lnTo>
                  <a:lnTo>
                    <a:pt x="227" y="93"/>
                  </a:lnTo>
                  <a:lnTo>
                    <a:pt x="230" y="91"/>
                  </a:lnTo>
                  <a:lnTo>
                    <a:pt x="237" y="105"/>
                  </a:lnTo>
                  <a:lnTo>
                    <a:pt x="243" y="108"/>
                  </a:lnTo>
                  <a:lnTo>
                    <a:pt x="262" y="108"/>
                  </a:lnTo>
                  <a:lnTo>
                    <a:pt x="277" y="97"/>
                  </a:lnTo>
                  <a:lnTo>
                    <a:pt x="276" y="87"/>
                  </a:lnTo>
                  <a:lnTo>
                    <a:pt x="272" y="87"/>
                  </a:lnTo>
                  <a:lnTo>
                    <a:pt x="262" y="68"/>
                  </a:lnTo>
                  <a:lnTo>
                    <a:pt x="273" y="75"/>
                  </a:lnTo>
                  <a:lnTo>
                    <a:pt x="289" y="105"/>
                  </a:lnTo>
                  <a:lnTo>
                    <a:pt x="287" y="121"/>
                  </a:lnTo>
                  <a:lnTo>
                    <a:pt x="286" y="110"/>
                  </a:lnTo>
                  <a:lnTo>
                    <a:pt x="283" y="108"/>
                  </a:lnTo>
                  <a:lnTo>
                    <a:pt x="257" y="122"/>
                  </a:lnTo>
                  <a:lnTo>
                    <a:pt x="248" y="132"/>
                  </a:lnTo>
                  <a:lnTo>
                    <a:pt x="238" y="135"/>
                  </a:lnTo>
                  <a:lnTo>
                    <a:pt x="236" y="139"/>
                  </a:lnTo>
                  <a:lnTo>
                    <a:pt x="218" y="156"/>
                  </a:lnTo>
                  <a:lnTo>
                    <a:pt x="218" y="151"/>
                  </a:lnTo>
                  <a:lnTo>
                    <a:pt x="234" y="139"/>
                  </a:lnTo>
                  <a:lnTo>
                    <a:pt x="234" y="126"/>
                  </a:lnTo>
                  <a:lnTo>
                    <a:pt x="232" y="121"/>
                  </a:lnTo>
                  <a:lnTo>
                    <a:pt x="230" y="121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2"/>
            <p:cNvSpPr>
              <a:spLocks/>
            </p:cNvSpPr>
            <p:nvPr/>
          </p:nvSpPr>
          <p:spPr bwMode="auto">
            <a:xfrm>
              <a:off x="7092950" y="2598738"/>
              <a:ext cx="47625" cy="34925"/>
            </a:xfrm>
            <a:custGeom>
              <a:avLst/>
              <a:gdLst>
                <a:gd name="T0" fmla="*/ 0 w 30"/>
                <a:gd name="T1" fmla="*/ 2147483647 h 23"/>
                <a:gd name="T2" fmla="*/ 2147483647 w 30"/>
                <a:gd name="T3" fmla="*/ 2147483647 h 23"/>
                <a:gd name="T4" fmla="*/ 2147483647 w 30"/>
                <a:gd name="T5" fmla="*/ 2147483647 h 23"/>
                <a:gd name="T6" fmla="*/ 2147483647 w 30"/>
                <a:gd name="T7" fmla="*/ 2147483647 h 23"/>
                <a:gd name="T8" fmla="*/ 2147483647 w 30"/>
                <a:gd name="T9" fmla="*/ 2147483647 h 23"/>
                <a:gd name="T10" fmla="*/ 2147483647 w 30"/>
                <a:gd name="T11" fmla="*/ 0 h 23"/>
                <a:gd name="T12" fmla="*/ 2147483647 w 30"/>
                <a:gd name="T13" fmla="*/ 2147483647 h 23"/>
                <a:gd name="T14" fmla="*/ 0 w 30"/>
                <a:gd name="T15" fmla="*/ 2147483647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3"/>
                <a:gd name="T26" fmla="*/ 30 w 30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3">
                  <a:moveTo>
                    <a:pt x="0" y="19"/>
                  </a:moveTo>
                  <a:lnTo>
                    <a:pt x="6" y="22"/>
                  </a:lnTo>
                  <a:lnTo>
                    <a:pt x="7" y="17"/>
                  </a:lnTo>
                  <a:lnTo>
                    <a:pt x="29" y="9"/>
                  </a:lnTo>
                  <a:lnTo>
                    <a:pt x="25" y="4"/>
                  </a:lnTo>
                  <a:lnTo>
                    <a:pt x="14" y="0"/>
                  </a:lnTo>
                  <a:lnTo>
                    <a:pt x="6" y="13"/>
                  </a:lnTo>
                  <a:lnTo>
                    <a:pt x="0" y="1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13"/>
            <p:cNvSpPr>
              <a:spLocks/>
            </p:cNvSpPr>
            <p:nvPr/>
          </p:nvSpPr>
          <p:spPr bwMode="auto">
            <a:xfrm>
              <a:off x="6073775" y="3022600"/>
              <a:ext cx="617538" cy="288925"/>
            </a:xfrm>
            <a:custGeom>
              <a:avLst/>
              <a:gdLst>
                <a:gd name="T0" fmla="*/ 2147483647 w 391"/>
                <a:gd name="T1" fmla="*/ 2147483647 h 196"/>
                <a:gd name="T2" fmla="*/ 2147483647 w 391"/>
                <a:gd name="T3" fmla="*/ 2147483647 h 196"/>
                <a:gd name="T4" fmla="*/ 2147483647 w 391"/>
                <a:gd name="T5" fmla="*/ 2147483647 h 196"/>
                <a:gd name="T6" fmla="*/ 2147483647 w 391"/>
                <a:gd name="T7" fmla="*/ 2147483647 h 196"/>
                <a:gd name="T8" fmla="*/ 2147483647 w 391"/>
                <a:gd name="T9" fmla="*/ 2147483647 h 196"/>
                <a:gd name="T10" fmla="*/ 2147483647 w 391"/>
                <a:gd name="T11" fmla="*/ 2147483647 h 196"/>
                <a:gd name="T12" fmla="*/ 2147483647 w 391"/>
                <a:gd name="T13" fmla="*/ 2147483647 h 196"/>
                <a:gd name="T14" fmla="*/ 2147483647 w 391"/>
                <a:gd name="T15" fmla="*/ 2147483647 h 196"/>
                <a:gd name="T16" fmla="*/ 2147483647 w 391"/>
                <a:gd name="T17" fmla="*/ 0 h 196"/>
                <a:gd name="T18" fmla="*/ 2147483647 w 391"/>
                <a:gd name="T19" fmla="*/ 2147483647 h 196"/>
                <a:gd name="T20" fmla="*/ 2147483647 w 391"/>
                <a:gd name="T21" fmla="*/ 2147483647 h 196"/>
                <a:gd name="T22" fmla="*/ 2147483647 w 391"/>
                <a:gd name="T23" fmla="*/ 2147483647 h 196"/>
                <a:gd name="T24" fmla="*/ 2147483647 w 391"/>
                <a:gd name="T25" fmla="*/ 2147483647 h 196"/>
                <a:gd name="T26" fmla="*/ 2147483647 w 391"/>
                <a:gd name="T27" fmla="*/ 2147483647 h 196"/>
                <a:gd name="T28" fmla="*/ 2147483647 w 391"/>
                <a:gd name="T29" fmla="*/ 2147483647 h 196"/>
                <a:gd name="T30" fmla="*/ 2147483647 w 391"/>
                <a:gd name="T31" fmla="*/ 2147483647 h 196"/>
                <a:gd name="T32" fmla="*/ 2147483647 w 391"/>
                <a:gd name="T33" fmla="*/ 2147483647 h 196"/>
                <a:gd name="T34" fmla="*/ 2147483647 w 391"/>
                <a:gd name="T35" fmla="*/ 2147483647 h 196"/>
                <a:gd name="T36" fmla="*/ 2147483647 w 391"/>
                <a:gd name="T37" fmla="*/ 2147483647 h 196"/>
                <a:gd name="T38" fmla="*/ 2147483647 w 391"/>
                <a:gd name="T39" fmla="*/ 2147483647 h 196"/>
                <a:gd name="T40" fmla="*/ 2147483647 w 391"/>
                <a:gd name="T41" fmla="*/ 2147483647 h 196"/>
                <a:gd name="T42" fmla="*/ 2147483647 w 391"/>
                <a:gd name="T43" fmla="*/ 2147483647 h 196"/>
                <a:gd name="T44" fmla="*/ 2147483647 w 391"/>
                <a:gd name="T45" fmla="*/ 2147483647 h 196"/>
                <a:gd name="T46" fmla="*/ 2147483647 w 391"/>
                <a:gd name="T47" fmla="*/ 2147483647 h 196"/>
                <a:gd name="T48" fmla="*/ 2147483647 w 391"/>
                <a:gd name="T49" fmla="*/ 2147483647 h 196"/>
                <a:gd name="T50" fmla="*/ 2147483647 w 391"/>
                <a:gd name="T51" fmla="*/ 2147483647 h 196"/>
                <a:gd name="T52" fmla="*/ 2147483647 w 391"/>
                <a:gd name="T53" fmla="*/ 2147483647 h 196"/>
                <a:gd name="T54" fmla="*/ 2147483647 w 391"/>
                <a:gd name="T55" fmla="*/ 2147483647 h 196"/>
                <a:gd name="T56" fmla="*/ 2147483647 w 391"/>
                <a:gd name="T57" fmla="*/ 2147483647 h 196"/>
                <a:gd name="T58" fmla="*/ 2147483647 w 391"/>
                <a:gd name="T59" fmla="*/ 2147483647 h 196"/>
                <a:gd name="T60" fmla="*/ 2147483647 w 391"/>
                <a:gd name="T61" fmla="*/ 2147483647 h 196"/>
                <a:gd name="T62" fmla="*/ 2147483647 w 391"/>
                <a:gd name="T63" fmla="*/ 2147483647 h 196"/>
                <a:gd name="T64" fmla="*/ 2147483647 w 391"/>
                <a:gd name="T65" fmla="*/ 2147483647 h 196"/>
                <a:gd name="T66" fmla="*/ 2147483647 w 391"/>
                <a:gd name="T67" fmla="*/ 2147483647 h 196"/>
                <a:gd name="T68" fmla="*/ 2147483647 w 391"/>
                <a:gd name="T69" fmla="*/ 2147483647 h 196"/>
                <a:gd name="T70" fmla="*/ 2147483647 w 391"/>
                <a:gd name="T71" fmla="*/ 2147483647 h 196"/>
                <a:gd name="T72" fmla="*/ 2147483647 w 391"/>
                <a:gd name="T73" fmla="*/ 2147483647 h 196"/>
                <a:gd name="T74" fmla="*/ 2147483647 w 391"/>
                <a:gd name="T75" fmla="*/ 2147483647 h 196"/>
                <a:gd name="T76" fmla="*/ 2147483647 w 391"/>
                <a:gd name="T77" fmla="*/ 2147483647 h 196"/>
                <a:gd name="T78" fmla="*/ 2147483647 w 391"/>
                <a:gd name="T79" fmla="*/ 2147483647 h 196"/>
                <a:gd name="T80" fmla="*/ 2147483647 w 391"/>
                <a:gd name="T81" fmla="*/ 2147483647 h 196"/>
                <a:gd name="T82" fmla="*/ 2147483647 w 391"/>
                <a:gd name="T83" fmla="*/ 2147483647 h 196"/>
                <a:gd name="T84" fmla="*/ 2147483647 w 391"/>
                <a:gd name="T85" fmla="*/ 2147483647 h 196"/>
                <a:gd name="T86" fmla="*/ 2147483647 w 391"/>
                <a:gd name="T87" fmla="*/ 2147483647 h 196"/>
                <a:gd name="T88" fmla="*/ 2147483647 w 391"/>
                <a:gd name="T89" fmla="*/ 2147483647 h 196"/>
                <a:gd name="T90" fmla="*/ 2147483647 w 391"/>
                <a:gd name="T91" fmla="*/ 2147483647 h 196"/>
                <a:gd name="T92" fmla="*/ 2147483647 w 391"/>
                <a:gd name="T93" fmla="*/ 2147483647 h 196"/>
                <a:gd name="T94" fmla="*/ 2147483647 w 391"/>
                <a:gd name="T95" fmla="*/ 2147483647 h 196"/>
                <a:gd name="T96" fmla="*/ 2147483647 w 391"/>
                <a:gd name="T97" fmla="*/ 2147483647 h 196"/>
                <a:gd name="T98" fmla="*/ 2147483647 w 391"/>
                <a:gd name="T99" fmla="*/ 2147483647 h 196"/>
                <a:gd name="T100" fmla="*/ 2147483647 w 391"/>
                <a:gd name="T101" fmla="*/ 2147483647 h 196"/>
                <a:gd name="T102" fmla="*/ 2147483647 w 391"/>
                <a:gd name="T103" fmla="*/ 2147483647 h 196"/>
                <a:gd name="T104" fmla="*/ 2147483647 w 391"/>
                <a:gd name="T105" fmla="*/ 2147483647 h 196"/>
                <a:gd name="T106" fmla="*/ 2147483647 w 391"/>
                <a:gd name="T107" fmla="*/ 2147483647 h 196"/>
                <a:gd name="T108" fmla="*/ 2147483647 w 391"/>
                <a:gd name="T109" fmla="*/ 2147483647 h 196"/>
                <a:gd name="T110" fmla="*/ 2147483647 w 391"/>
                <a:gd name="T111" fmla="*/ 2147483647 h 196"/>
                <a:gd name="T112" fmla="*/ 2147483647 w 391"/>
                <a:gd name="T113" fmla="*/ 2147483647 h 196"/>
                <a:gd name="T114" fmla="*/ 0 w 391"/>
                <a:gd name="T115" fmla="*/ 2147483647 h 196"/>
                <a:gd name="T116" fmla="*/ 2147483647 w 391"/>
                <a:gd name="T117" fmla="*/ 2147483647 h 196"/>
                <a:gd name="T118" fmla="*/ 2147483647 w 391"/>
                <a:gd name="T119" fmla="*/ 2147483647 h 196"/>
                <a:gd name="T120" fmla="*/ 2147483647 w 391"/>
                <a:gd name="T121" fmla="*/ 2147483647 h 196"/>
                <a:gd name="T122" fmla="*/ 2147483647 w 391"/>
                <a:gd name="T123" fmla="*/ 2147483647 h 1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196"/>
                <a:gd name="T188" fmla="*/ 391 w 391"/>
                <a:gd name="T189" fmla="*/ 196 h 1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196">
                  <a:moveTo>
                    <a:pt x="91" y="42"/>
                  </a:moveTo>
                  <a:lnTo>
                    <a:pt x="98" y="41"/>
                  </a:lnTo>
                  <a:lnTo>
                    <a:pt x="99" y="41"/>
                  </a:lnTo>
                  <a:lnTo>
                    <a:pt x="111" y="40"/>
                  </a:lnTo>
                  <a:lnTo>
                    <a:pt x="119" y="37"/>
                  </a:lnTo>
                  <a:lnTo>
                    <a:pt x="159" y="30"/>
                  </a:lnTo>
                  <a:lnTo>
                    <a:pt x="162" y="30"/>
                  </a:lnTo>
                  <a:lnTo>
                    <a:pt x="162" y="29"/>
                  </a:lnTo>
                  <a:lnTo>
                    <a:pt x="165" y="29"/>
                  </a:lnTo>
                  <a:lnTo>
                    <a:pt x="174" y="27"/>
                  </a:lnTo>
                  <a:lnTo>
                    <a:pt x="183" y="24"/>
                  </a:lnTo>
                  <a:lnTo>
                    <a:pt x="195" y="23"/>
                  </a:lnTo>
                  <a:lnTo>
                    <a:pt x="201" y="22"/>
                  </a:lnTo>
                  <a:lnTo>
                    <a:pt x="206" y="20"/>
                  </a:lnTo>
                  <a:lnTo>
                    <a:pt x="208" y="20"/>
                  </a:lnTo>
                  <a:lnTo>
                    <a:pt x="217" y="17"/>
                  </a:lnTo>
                  <a:lnTo>
                    <a:pt x="222" y="16"/>
                  </a:lnTo>
                  <a:lnTo>
                    <a:pt x="231" y="15"/>
                  </a:lnTo>
                  <a:lnTo>
                    <a:pt x="234" y="13"/>
                  </a:lnTo>
                  <a:lnTo>
                    <a:pt x="238" y="13"/>
                  </a:lnTo>
                  <a:lnTo>
                    <a:pt x="241" y="13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70" y="6"/>
                  </a:lnTo>
                  <a:lnTo>
                    <a:pt x="281" y="4"/>
                  </a:lnTo>
                  <a:lnTo>
                    <a:pt x="291" y="1"/>
                  </a:lnTo>
                  <a:lnTo>
                    <a:pt x="298" y="0"/>
                  </a:lnTo>
                  <a:lnTo>
                    <a:pt x="298" y="6"/>
                  </a:lnTo>
                  <a:lnTo>
                    <a:pt x="299" y="8"/>
                  </a:lnTo>
                  <a:lnTo>
                    <a:pt x="308" y="37"/>
                  </a:lnTo>
                  <a:lnTo>
                    <a:pt x="308" y="40"/>
                  </a:lnTo>
                  <a:lnTo>
                    <a:pt x="310" y="45"/>
                  </a:lnTo>
                  <a:lnTo>
                    <a:pt x="310" y="47"/>
                  </a:lnTo>
                  <a:lnTo>
                    <a:pt x="310" y="49"/>
                  </a:lnTo>
                  <a:lnTo>
                    <a:pt x="312" y="49"/>
                  </a:lnTo>
                  <a:lnTo>
                    <a:pt x="312" y="51"/>
                  </a:lnTo>
                  <a:lnTo>
                    <a:pt x="315" y="58"/>
                  </a:lnTo>
                  <a:lnTo>
                    <a:pt x="315" y="59"/>
                  </a:lnTo>
                  <a:lnTo>
                    <a:pt x="315" y="60"/>
                  </a:lnTo>
                  <a:lnTo>
                    <a:pt x="319" y="76"/>
                  </a:lnTo>
                  <a:lnTo>
                    <a:pt x="324" y="94"/>
                  </a:lnTo>
                  <a:lnTo>
                    <a:pt x="326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1" y="118"/>
                  </a:lnTo>
                  <a:lnTo>
                    <a:pt x="331" y="121"/>
                  </a:lnTo>
                  <a:lnTo>
                    <a:pt x="335" y="132"/>
                  </a:lnTo>
                  <a:lnTo>
                    <a:pt x="351" y="130"/>
                  </a:lnTo>
                  <a:lnTo>
                    <a:pt x="365" y="127"/>
                  </a:lnTo>
                  <a:lnTo>
                    <a:pt x="374" y="124"/>
                  </a:lnTo>
                  <a:lnTo>
                    <a:pt x="381" y="123"/>
                  </a:lnTo>
                  <a:lnTo>
                    <a:pt x="388" y="121"/>
                  </a:lnTo>
                  <a:lnTo>
                    <a:pt x="390" y="130"/>
                  </a:lnTo>
                  <a:lnTo>
                    <a:pt x="383" y="170"/>
                  </a:lnTo>
                  <a:lnTo>
                    <a:pt x="370" y="175"/>
                  </a:lnTo>
                  <a:lnTo>
                    <a:pt x="365" y="177"/>
                  </a:lnTo>
                  <a:lnTo>
                    <a:pt x="352" y="181"/>
                  </a:lnTo>
                  <a:lnTo>
                    <a:pt x="351" y="186"/>
                  </a:lnTo>
                  <a:lnTo>
                    <a:pt x="342" y="186"/>
                  </a:lnTo>
                  <a:lnTo>
                    <a:pt x="331" y="195"/>
                  </a:lnTo>
                  <a:lnTo>
                    <a:pt x="331" y="171"/>
                  </a:lnTo>
                  <a:lnTo>
                    <a:pt x="321" y="172"/>
                  </a:lnTo>
                  <a:lnTo>
                    <a:pt x="327" y="160"/>
                  </a:lnTo>
                  <a:lnTo>
                    <a:pt x="321" y="157"/>
                  </a:lnTo>
                  <a:lnTo>
                    <a:pt x="320" y="157"/>
                  </a:lnTo>
                  <a:lnTo>
                    <a:pt x="320" y="160"/>
                  </a:lnTo>
                  <a:lnTo>
                    <a:pt x="315" y="156"/>
                  </a:lnTo>
                  <a:lnTo>
                    <a:pt x="312" y="149"/>
                  </a:lnTo>
                  <a:lnTo>
                    <a:pt x="312" y="161"/>
                  </a:lnTo>
                  <a:lnTo>
                    <a:pt x="301" y="164"/>
                  </a:lnTo>
                  <a:lnTo>
                    <a:pt x="294" y="159"/>
                  </a:lnTo>
                  <a:lnTo>
                    <a:pt x="281" y="141"/>
                  </a:lnTo>
                  <a:lnTo>
                    <a:pt x="288" y="136"/>
                  </a:lnTo>
                  <a:lnTo>
                    <a:pt x="283" y="125"/>
                  </a:lnTo>
                  <a:lnTo>
                    <a:pt x="294" y="123"/>
                  </a:lnTo>
                  <a:lnTo>
                    <a:pt x="284" y="113"/>
                  </a:lnTo>
                  <a:lnTo>
                    <a:pt x="277" y="121"/>
                  </a:lnTo>
                  <a:lnTo>
                    <a:pt x="276" y="113"/>
                  </a:lnTo>
                  <a:lnTo>
                    <a:pt x="284" y="100"/>
                  </a:lnTo>
                  <a:lnTo>
                    <a:pt x="278" y="91"/>
                  </a:lnTo>
                  <a:lnTo>
                    <a:pt x="278" y="95"/>
                  </a:lnTo>
                  <a:lnTo>
                    <a:pt x="273" y="100"/>
                  </a:lnTo>
                  <a:lnTo>
                    <a:pt x="272" y="81"/>
                  </a:lnTo>
                  <a:lnTo>
                    <a:pt x="277" y="87"/>
                  </a:lnTo>
                  <a:lnTo>
                    <a:pt x="284" y="84"/>
                  </a:lnTo>
                  <a:lnTo>
                    <a:pt x="283" y="73"/>
                  </a:lnTo>
                  <a:lnTo>
                    <a:pt x="274" y="71"/>
                  </a:lnTo>
                  <a:lnTo>
                    <a:pt x="272" y="63"/>
                  </a:lnTo>
                  <a:lnTo>
                    <a:pt x="278" y="45"/>
                  </a:lnTo>
                  <a:lnTo>
                    <a:pt x="288" y="41"/>
                  </a:lnTo>
                  <a:lnTo>
                    <a:pt x="284" y="20"/>
                  </a:lnTo>
                  <a:lnTo>
                    <a:pt x="278" y="24"/>
                  </a:lnTo>
                  <a:lnTo>
                    <a:pt x="277" y="38"/>
                  </a:lnTo>
                  <a:lnTo>
                    <a:pt x="269" y="47"/>
                  </a:lnTo>
                  <a:lnTo>
                    <a:pt x="267" y="53"/>
                  </a:lnTo>
                  <a:lnTo>
                    <a:pt x="262" y="49"/>
                  </a:lnTo>
                  <a:lnTo>
                    <a:pt x="260" y="55"/>
                  </a:lnTo>
                  <a:lnTo>
                    <a:pt x="260" y="60"/>
                  </a:lnTo>
                  <a:lnTo>
                    <a:pt x="249" y="67"/>
                  </a:lnTo>
                  <a:lnTo>
                    <a:pt x="259" y="74"/>
                  </a:lnTo>
                  <a:lnTo>
                    <a:pt x="263" y="88"/>
                  </a:lnTo>
                  <a:lnTo>
                    <a:pt x="258" y="116"/>
                  </a:lnTo>
                  <a:lnTo>
                    <a:pt x="260" y="121"/>
                  </a:lnTo>
                  <a:lnTo>
                    <a:pt x="267" y="143"/>
                  </a:lnTo>
                  <a:lnTo>
                    <a:pt x="280" y="154"/>
                  </a:lnTo>
                  <a:lnTo>
                    <a:pt x="278" y="161"/>
                  </a:lnTo>
                  <a:lnTo>
                    <a:pt x="284" y="161"/>
                  </a:lnTo>
                  <a:lnTo>
                    <a:pt x="283" y="167"/>
                  </a:lnTo>
                  <a:lnTo>
                    <a:pt x="291" y="179"/>
                  </a:lnTo>
                  <a:lnTo>
                    <a:pt x="294" y="189"/>
                  </a:lnTo>
                  <a:lnTo>
                    <a:pt x="283" y="181"/>
                  </a:lnTo>
                  <a:lnTo>
                    <a:pt x="280" y="185"/>
                  </a:lnTo>
                  <a:lnTo>
                    <a:pt x="265" y="174"/>
                  </a:lnTo>
                  <a:lnTo>
                    <a:pt x="249" y="177"/>
                  </a:lnTo>
                  <a:lnTo>
                    <a:pt x="244" y="168"/>
                  </a:lnTo>
                  <a:lnTo>
                    <a:pt x="242" y="174"/>
                  </a:lnTo>
                  <a:lnTo>
                    <a:pt x="238" y="172"/>
                  </a:lnTo>
                  <a:lnTo>
                    <a:pt x="229" y="160"/>
                  </a:lnTo>
                  <a:lnTo>
                    <a:pt x="219" y="163"/>
                  </a:lnTo>
                  <a:lnTo>
                    <a:pt x="216" y="167"/>
                  </a:lnTo>
                  <a:lnTo>
                    <a:pt x="210" y="168"/>
                  </a:lnTo>
                  <a:lnTo>
                    <a:pt x="206" y="153"/>
                  </a:lnTo>
                  <a:lnTo>
                    <a:pt x="213" y="139"/>
                  </a:lnTo>
                  <a:lnTo>
                    <a:pt x="212" y="135"/>
                  </a:lnTo>
                  <a:lnTo>
                    <a:pt x="213" y="134"/>
                  </a:lnTo>
                  <a:lnTo>
                    <a:pt x="216" y="131"/>
                  </a:lnTo>
                  <a:lnTo>
                    <a:pt x="219" y="125"/>
                  </a:lnTo>
                  <a:lnTo>
                    <a:pt x="217" y="123"/>
                  </a:lnTo>
                  <a:lnTo>
                    <a:pt x="217" y="121"/>
                  </a:lnTo>
                  <a:lnTo>
                    <a:pt x="222" y="114"/>
                  </a:lnTo>
                  <a:lnTo>
                    <a:pt x="226" y="107"/>
                  </a:lnTo>
                  <a:lnTo>
                    <a:pt x="216" y="100"/>
                  </a:lnTo>
                  <a:lnTo>
                    <a:pt x="210" y="102"/>
                  </a:lnTo>
                  <a:lnTo>
                    <a:pt x="210" y="105"/>
                  </a:lnTo>
                  <a:lnTo>
                    <a:pt x="208" y="107"/>
                  </a:lnTo>
                  <a:lnTo>
                    <a:pt x="205" y="105"/>
                  </a:lnTo>
                  <a:lnTo>
                    <a:pt x="195" y="103"/>
                  </a:lnTo>
                  <a:lnTo>
                    <a:pt x="195" y="99"/>
                  </a:lnTo>
                  <a:lnTo>
                    <a:pt x="188" y="98"/>
                  </a:lnTo>
                  <a:lnTo>
                    <a:pt x="184" y="98"/>
                  </a:lnTo>
                  <a:lnTo>
                    <a:pt x="170" y="94"/>
                  </a:lnTo>
                  <a:lnTo>
                    <a:pt x="174" y="82"/>
                  </a:lnTo>
                  <a:lnTo>
                    <a:pt x="170" y="80"/>
                  </a:lnTo>
                  <a:lnTo>
                    <a:pt x="158" y="76"/>
                  </a:lnTo>
                  <a:lnTo>
                    <a:pt x="154" y="74"/>
                  </a:lnTo>
                  <a:lnTo>
                    <a:pt x="151" y="76"/>
                  </a:lnTo>
                  <a:lnTo>
                    <a:pt x="148" y="74"/>
                  </a:lnTo>
                  <a:lnTo>
                    <a:pt x="145" y="66"/>
                  </a:lnTo>
                  <a:lnTo>
                    <a:pt x="138" y="59"/>
                  </a:lnTo>
                  <a:lnTo>
                    <a:pt x="131" y="47"/>
                  </a:lnTo>
                  <a:lnTo>
                    <a:pt x="122" y="51"/>
                  </a:lnTo>
                  <a:lnTo>
                    <a:pt x="119" y="49"/>
                  </a:lnTo>
                  <a:lnTo>
                    <a:pt x="109" y="44"/>
                  </a:lnTo>
                  <a:lnTo>
                    <a:pt x="99" y="52"/>
                  </a:lnTo>
                  <a:lnTo>
                    <a:pt x="94" y="52"/>
                  </a:lnTo>
                  <a:lnTo>
                    <a:pt x="91" y="53"/>
                  </a:lnTo>
                  <a:lnTo>
                    <a:pt x="91" y="56"/>
                  </a:lnTo>
                  <a:lnTo>
                    <a:pt x="86" y="67"/>
                  </a:lnTo>
                  <a:lnTo>
                    <a:pt x="83" y="67"/>
                  </a:lnTo>
                  <a:lnTo>
                    <a:pt x="72" y="67"/>
                  </a:lnTo>
                  <a:lnTo>
                    <a:pt x="69" y="67"/>
                  </a:lnTo>
                  <a:lnTo>
                    <a:pt x="56" y="60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29" y="94"/>
                  </a:lnTo>
                  <a:lnTo>
                    <a:pt x="24" y="96"/>
                  </a:lnTo>
                  <a:lnTo>
                    <a:pt x="23" y="99"/>
                  </a:lnTo>
                  <a:lnTo>
                    <a:pt x="16" y="107"/>
                  </a:lnTo>
                  <a:lnTo>
                    <a:pt x="9" y="116"/>
                  </a:lnTo>
                  <a:lnTo>
                    <a:pt x="2" y="81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31" y="55"/>
                  </a:lnTo>
                  <a:lnTo>
                    <a:pt x="34" y="53"/>
                  </a:lnTo>
                  <a:lnTo>
                    <a:pt x="45" y="52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54" y="51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8" y="44"/>
                  </a:lnTo>
                  <a:lnTo>
                    <a:pt x="91" y="42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14"/>
            <p:cNvSpPr>
              <a:spLocks/>
            </p:cNvSpPr>
            <p:nvPr/>
          </p:nvSpPr>
          <p:spPr bwMode="auto">
            <a:xfrm>
              <a:off x="6891338" y="1625600"/>
              <a:ext cx="500062" cy="733425"/>
            </a:xfrm>
            <a:custGeom>
              <a:avLst/>
              <a:gdLst>
                <a:gd name="T0" fmla="*/ 2147483647 w 317"/>
                <a:gd name="T1" fmla="*/ 2147483647 h 499"/>
                <a:gd name="T2" fmla="*/ 2147483647 w 317"/>
                <a:gd name="T3" fmla="*/ 2147483647 h 499"/>
                <a:gd name="T4" fmla="*/ 0 w 317"/>
                <a:gd name="T5" fmla="*/ 2147483647 h 499"/>
                <a:gd name="T6" fmla="*/ 2147483647 w 317"/>
                <a:gd name="T7" fmla="*/ 2147483647 h 499"/>
                <a:gd name="T8" fmla="*/ 2147483647 w 317"/>
                <a:gd name="T9" fmla="*/ 2147483647 h 499"/>
                <a:gd name="T10" fmla="*/ 2147483647 w 317"/>
                <a:gd name="T11" fmla="*/ 2147483647 h 499"/>
                <a:gd name="T12" fmla="*/ 2147483647 w 317"/>
                <a:gd name="T13" fmla="*/ 2147483647 h 499"/>
                <a:gd name="T14" fmla="*/ 2147483647 w 317"/>
                <a:gd name="T15" fmla="*/ 2147483647 h 499"/>
                <a:gd name="T16" fmla="*/ 2147483647 w 317"/>
                <a:gd name="T17" fmla="*/ 2147483647 h 499"/>
                <a:gd name="T18" fmla="*/ 2147483647 w 317"/>
                <a:gd name="T19" fmla="*/ 2147483647 h 499"/>
                <a:gd name="T20" fmla="*/ 2147483647 w 317"/>
                <a:gd name="T21" fmla="*/ 2147483647 h 499"/>
                <a:gd name="T22" fmla="*/ 2147483647 w 317"/>
                <a:gd name="T23" fmla="*/ 2147483647 h 499"/>
                <a:gd name="T24" fmla="*/ 2147483647 w 317"/>
                <a:gd name="T25" fmla="*/ 2147483647 h 499"/>
                <a:gd name="T26" fmla="*/ 2147483647 w 317"/>
                <a:gd name="T27" fmla="*/ 0 h 499"/>
                <a:gd name="T28" fmla="*/ 2147483647 w 317"/>
                <a:gd name="T29" fmla="*/ 2147483647 h 499"/>
                <a:gd name="T30" fmla="*/ 2147483647 w 317"/>
                <a:gd name="T31" fmla="*/ 2147483647 h 499"/>
                <a:gd name="T32" fmla="*/ 2147483647 w 317"/>
                <a:gd name="T33" fmla="*/ 2147483647 h 499"/>
                <a:gd name="T34" fmla="*/ 2147483647 w 317"/>
                <a:gd name="T35" fmla="*/ 2147483647 h 499"/>
                <a:gd name="T36" fmla="*/ 2147483647 w 317"/>
                <a:gd name="T37" fmla="*/ 2147483647 h 499"/>
                <a:gd name="T38" fmla="*/ 2147483647 w 317"/>
                <a:gd name="T39" fmla="*/ 2147483647 h 499"/>
                <a:gd name="T40" fmla="*/ 2147483647 w 317"/>
                <a:gd name="T41" fmla="*/ 2147483647 h 499"/>
                <a:gd name="T42" fmla="*/ 2147483647 w 317"/>
                <a:gd name="T43" fmla="*/ 2147483647 h 499"/>
                <a:gd name="T44" fmla="*/ 2147483647 w 317"/>
                <a:gd name="T45" fmla="*/ 2147483647 h 499"/>
                <a:gd name="T46" fmla="*/ 2147483647 w 317"/>
                <a:gd name="T47" fmla="*/ 2147483647 h 499"/>
                <a:gd name="T48" fmla="*/ 2147483647 w 317"/>
                <a:gd name="T49" fmla="*/ 2147483647 h 499"/>
                <a:gd name="T50" fmla="*/ 2147483647 w 317"/>
                <a:gd name="T51" fmla="*/ 2147483647 h 499"/>
                <a:gd name="T52" fmla="*/ 2147483647 w 317"/>
                <a:gd name="T53" fmla="*/ 2147483647 h 499"/>
                <a:gd name="T54" fmla="*/ 2147483647 w 317"/>
                <a:gd name="T55" fmla="*/ 2147483647 h 499"/>
                <a:gd name="T56" fmla="*/ 2147483647 w 317"/>
                <a:gd name="T57" fmla="*/ 2147483647 h 499"/>
                <a:gd name="T58" fmla="*/ 2147483647 w 317"/>
                <a:gd name="T59" fmla="*/ 2147483647 h 499"/>
                <a:gd name="T60" fmla="*/ 2147483647 w 317"/>
                <a:gd name="T61" fmla="*/ 2147483647 h 499"/>
                <a:gd name="T62" fmla="*/ 2147483647 w 317"/>
                <a:gd name="T63" fmla="*/ 2147483647 h 499"/>
                <a:gd name="T64" fmla="*/ 2147483647 w 317"/>
                <a:gd name="T65" fmla="*/ 2147483647 h 499"/>
                <a:gd name="T66" fmla="*/ 2147483647 w 317"/>
                <a:gd name="T67" fmla="*/ 2147483647 h 499"/>
                <a:gd name="T68" fmla="*/ 2147483647 w 317"/>
                <a:gd name="T69" fmla="*/ 2147483647 h 499"/>
                <a:gd name="T70" fmla="*/ 2147483647 w 317"/>
                <a:gd name="T71" fmla="*/ 2147483647 h 499"/>
                <a:gd name="T72" fmla="*/ 2147483647 w 317"/>
                <a:gd name="T73" fmla="*/ 2147483647 h 499"/>
                <a:gd name="T74" fmla="*/ 2147483647 w 317"/>
                <a:gd name="T75" fmla="*/ 2147483647 h 499"/>
                <a:gd name="T76" fmla="*/ 2147483647 w 317"/>
                <a:gd name="T77" fmla="*/ 2147483647 h 499"/>
                <a:gd name="T78" fmla="*/ 2147483647 w 317"/>
                <a:gd name="T79" fmla="*/ 2147483647 h 499"/>
                <a:gd name="T80" fmla="*/ 2147483647 w 317"/>
                <a:gd name="T81" fmla="*/ 2147483647 h 499"/>
                <a:gd name="T82" fmla="*/ 2147483647 w 317"/>
                <a:gd name="T83" fmla="*/ 2147483647 h 499"/>
                <a:gd name="T84" fmla="*/ 2147483647 w 317"/>
                <a:gd name="T85" fmla="*/ 2147483647 h 499"/>
                <a:gd name="T86" fmla="*/ 2147483647 w 317"/>
                <a:gd name="T87" fmla="*/ 2147483647 h 499"/>
                <a:gd name="T88" fmla="*/ 2147483647 w 317"/>
                <a:gd name="T89" fmla="*/ 2147483647 h 499"/>
                <a:gd name="T90" fmla="*/ 2147483647 w 317"/>
                <a:gd name="T91" fmla="*/ 2147483647 h 499"/>
                <a:gd name="T92" fmla="*/ 2147483647 w 317"/>
                <a:gd name="T93" fmla="*/ 2147483647 h 499"/>
                <a:gd name="T94" fmla="*/ 2147483647 w 317"/>
                <a:gd name="T95" fmla="*/ 2147483647 h 499"/>
                <a:gd name="T96" fmla="*/ 2147483647 w 317"/>
                <a:gd name="T97" fmla="*/ 2147483647 h 4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499"/>
                <a:gd name="T149" fmla="*/ 317 w 317"/>
                <a:gd name="T150" fmla="*/ 499 h 4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499">
                  <a:moveTo>
                    <a:pt x="48" y="427"/>
                  </a:moveTo>
                  <a:lnTo>
                    <a:pt x="41" y="406"/>
                  </a:lnTo>
                  <a:lnTo>
                    <a:pt x="33" y="379"/>
                  </a:lnTo>
                  <a:lnTo>
                    <a:pt x="31" y="375"/>
                  </a:lnTo>
                  <a:lnTo>
                    <a:pt x="16" y="326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2" y="265"/>
                  </a:lnTo>
                  <a:lnTo>
                    <a:pt x="16" y="272"/>
                  </a:lnTo>
                  <a:lnTo>
                    <a:pt x="16" y="268"/>
                  </a:lnTo>
                  <a:lnTo>
                    <a:pt x="18" y="251"/>
                  </a:lnTo>
                  <a:lnTo>
                    <a:pt x="29" y="251"/>
                  </a:lnTo>
                  <a:lnTo>
                    <a:pt x="22" y="229"/>
                  </a:lnTo>
                  <a:lnTo>
                    <a:pt x="26" y="222"/>
                  </a:lnTo>
                  <a:lnTo>
                    <a:pt x="36" y="210"/>
                  </a:lnTo>
                  <a:lnTo>
                    <a:pt x="41" y="187"/>
                  </a:lnTo>
                  <a:lnTo>
                    <a:pt x="34" y="182"/>
                  </a:lnTo>
                  <a:lnTo>
                    <a:pt x="34" y="168"/>
                  </a:lnTo>
                  <a:lnTo>
                    <a:pt x="31" y="155"/>
                  </a:lnTo>
                  <a:lnTo>
                    <a:pt x="40" y="133"/>
                  </a:lnTo>
                  <a:lnTo>
                    <a:pt x="38" y="116"/>
                  </a:lnTo>
                  <a:lnTo>
                    <a:pt x="36" y="104"/>
                  </a:lnTo>
                  <a:lnTo>
                    <a:pt x="69" y="9"/>
                  </a:lnTo>
                  <a:lnTo>
                    <a:pt x="85" y="23"/>
                  </a:lnTo>
                  <a:lnTo>
                    <a:pt x="92" y="27"/>
                  </a:lnTo>
                  <a:lnTo>
                    <a:pt x="119" y="18"/>
                  </a:lnTo>
                  <a:lnTo>
                    <a:pt x="134" y="1"/>
                  </a:lnTo>
                  <a:lnTo>
                    <a:pt x="141" y="0"/>
                  </a:lnTo>
                  <a:lnTo>
                    <a:pt x="167" y="9"/>
                  </a:lnTo>
                  <a:lnTo>
                    <a:pt x="174" y="16"/>
                  </a:lnTo>
                  <a:lnTo>
                    <a:pt x="181" y="18"/>
                  </a:lnTo>
                  <a:lnTo>
                    <a:pt x="225" y="161"/>
                  </a:lnTo>
                  <a:lnTo>
                    <a:pt x="250" y="165"/>
                  </a:lnTo>
                  <a:lnTo>
                    <a:pt x="253" y="161"/>
                  </a:lnTo>
                  <a:lnTo>
                    <a:pt x="264" y="198"/>
                  </a:lnTo>
                  <a:lnTo>
                    <a:pt x="277" y="208"/>
                  </a:lnTo>
                  <a:lnTo>
                    <a:pt x="279" y="207"/>
                  </a:lnTo>
                  <a:lnTo>
                    <a:pt x="279" y="201"/>
                  </a:lnTo>
                  <a:lnTo>
                    <a:pt x="293" y="204"/>
                  </a:lnTo>
                  <a:lnTo>
                    <a:pt x="309" y="221"/>
                  </a:lnTo>
                  <a:lnTo>
                    <a:pt x="316" y="232"/>
                  </a:lnTo>
                  <a:lnTo>
                    <a:pt x="302" y="258"/>
                  </a:lnTo>
                  <a:lnTo>
                    <a:pt x="299" y="258"/>
                  </a:lnTo>
                  <a:lnTo>
                    <a:pt x="300" y="261"/>
                  </a:lnTo>
                  <a:lnTo>
                    <a:pt x="296" y="260"/>
                  </a:lnTo>
                  <a:lnTo>
                    <a:pt x="291" y="261"/>
                  </a:lnTo>
                  <a:lnTo>
                    <a:pt x="292" y="264"/>
                  </a:lnTo>
                  <a:lnTo>
                    <a:pt x="284" y="271"/>
                  </a:lnTo>
                  <a:lnTo>
                    <a:pt x="285" y="278"/>
                  </a:lnTo>
                  <a:lnTo>
                    <a:pt x="279" y="286"/>
                  </a:lnTo>
                  <a:lnTo>
                    <a:pt x="278" y="280"/>
                  </a:lnTo>
                  <a:lnTo>
                    <a:pt x="263" y="285"/>
                  </a:lnTo>
                  <a:lnTo>
                    <a:pt x="261" y="294"/>
                  </a:lnTo>
                  <a:lnTo>
                    <a:pt x="256" y="297"/>
                  </a:lnTo>
                  <a:lnTo>
                    <a:pt x="252" y="300"/>
                  </a:lnTo>
                  <a:lnTo>
                    <a:pt x="252" y="307"/>
                  </a:lnTo>
                  <a:lnTo>
                    <a:pt x="238" y="321"/>
                  </a:lnTo>
                  <a:lnTo>
                    <a:pt x="227" y="322"/>
                  </a:lnTo>
                  <a:lnTo>
                    <a:pt x="214" y="308"/>
                  </a:lnTo>
                  <a:lnTo>
                    <a:pt x="217" y="318"/>
                  </a:lnTo>
                  <a:lnTo>
                    <a:pt x="209" y="343"/>
                  </a:lnTo>
                  <a:lnTo>
                    <a:pt x="194" y="326"/>
                  </a:lnTo>
                  <a:lnTo>
                    <a:pt x="191" y="306"/>
                  </a:lnTo>
                  <a:lnTo>
                    <a:pt x="189" y="306"/>
                  </a:lnTo>
                  <a:lnTo>
                    <a:pt x="187" y="315"/>
                  </a:lnTo>
                  <a:lnTo>
                    <a:pt x="181" y="322"/>
                  </a:lnTo>
                  <a:lnTo>
                    <a:pt x="181" y="336"/>
                  </a:lnTo>
                  <a:lnTo>
                    <a:pt x="181" y="351"/>
                  </a:lnTo>
                  <a:lnTo>
                    <a:pt x="187" y="364"/>
                  </a:lnTo>
                  <a:lnTo>
                    <a:pt x="170" y="382"/>
                  </a:lnTo>
                  <a:lnTo>
                    <a:pt x="164" y="382"/>
                  </a:lnTo>
                  <a:lnTo>
                    <a:pt x="158" y="386"/>
                  </a:lnTo>
                  <a:lnTo>
                    <a:pt x="156" y="390"/>
                  </a:lnTo>
                  <a:lnTo>
                    <a:pt x="149" y="396"/>
                  </a:lnTo>
                  <a:lnTo>
                    <a:pt x="144" y="396"/>
                  </a:lnTo>
                  <a:lnTo>
                    <a:pt x="141" y="406"/>
                  </a:lnTo>
                  <a:lnTo>
                    <a:pt x="137" y="413"/>
                  </a:lnTo>
                  <a:lnTo>
                    <a:pt x="131" y="407"/>
                  </a:lnTo>
                  <a:lnTo>
                    <a:pt x="128" y="407"/>
                  </a:lnTo>
                  <a:lnTo>
                    <a:pt x="124" y="414"/>
                  </a:lnTo>
                  <a:lnTo>
                    <a:pt x="115" y="420"/>
                  </a:lnTo>
                  <a:lnTo>
                    <a:pt x="110" y="428"/>
                  </a:lnTo>
                  <a:lnTo>
                    <a:pt x="113" y="434"/>
                  </a:lnTo>
                  <a:lnTo>
                    <a:pt x="112" y="438"/>
                  </a:lnTo>
                  <a:lnTo>
                    <a:pt x="109" y="436"/>
                  </a:lnTo>
                  <a:lnTo>
                    <a:pt x="102" y="440"/>
                  </a:lnTo>
                  <a:lnTo>
                    <a:pt x="101" y="445"/>
                  </a:lnTo>
                  <a:lnTo>
                    <a:pt x="102" y="447"/>
                  </a:lnTo>
                  <a:lnTo>
                    <a:pt x="106" y="447"/>
                  </a:lnTo>
                  <a:lnTo>
                    <a:pt x="92" y="475"/>
                  </a:lnTo>
                  <a:lnTo>
                    <a:pt x="95" y="484"/>
                  </a:lnTo>
                  <a:lnTo>
                    <a:pt x="90" y="498"/>
                  </a:lnTo>
                  <a:lnTo>
                    <a:pt x="85" y="496"/>
                  </a:lnTo>
                  <a:lnTo>
                    <a:pt x="79" y="493"/>
                  </a:lnTo>
                  <a:lnTo>
                    <a:pt x="74" y="481"/>
                  </a:lnTo>
                  <a:lnTo>
                    <a:pt x="62" y="472"/>
                  </a:lnTo>
                  <a:lnTo>
                    <a:pt x="56" y="453"/>
                  </a:lnTo>
                  <a:lnTo>
                    <a:pt x="48" y="431"/>
                  </a:lnTo>
                  <a:lnTo>
                    <a:pt x="48" y="427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15"/>
            <p:cNvSpPr>
              <a:spLocks/>
            </p:cNvSpPr>
            <p:nvPr/>
          </p:nvSpPr>
          <p:spPr bwMode="auto">
            <a:xfrm>
              <a:off x="6807200" y="2022475"/>
              <a:ext cx="223838" cy="439738"/>
            </a:xfrm>
            <a:custGeom>
              <a:avLst/>
              <a:gdLst>
                <a:gd name="T0" fmla="*/ 2147483647 w 142"/>
                <a:gd name="T1" fmla="*/ 2147483647 h 299"/>
                <a:gd name="T2" fmla="*/ 2147483647 w 142"/>
                <a:gd name="T3" fmla="*/ 2147483647 h 299"/>
                <a:gd name="T4" fmla="*/ 2147483647 w 142"/>
                <a:gd name="T5" fmla="*/ 2147483647 h 299"/>
                <a:gd name="T6" fmla="*/ 2147483647 w 142"/>
                <a:gd name="T7" fmla="*/ 2147483647 h 299"/>
                <a:gd name="T8" fmla="*/ 2147483647 w 142"/>
                <a:gd name="T9" fmla="*/ 2147483647 h 299"/>
                <a:gd name="T10" fmla="*/ 2147483647 w 142"/>
                <a:gd name="T11" fmla="*/ 2147483647 h 299"/>
                <a:gd name="T12" fmla="*/ 2147483647 w 142"/>
                <a:gd name="T13" fmla="*/ 2147483647 h 299"/>
                <a:gd name="T14" fmla="*/ 2147483647 w 142"/>
                <a:gd name="T15" fmla="*/ 2147483647 h 299"/>
                <a:gd name="T16" fmla="*/ 2147483647 w 142"/>
                <a:gd name="T17" fmla="*/ 2147483647 h 299"/>
                <a:gd name="T18" fmla="*/ 2147483647 w 142"/>
                <a:gd name="T19" fmla="*/ 2147483647 h 299"/>
                <a:gd name="T20" fmla="*/ 2147483647 w 142"/>
                <a:gd name="T21" fmla="*/ 2147483647 h 299"/>
                <a:gd name="T22" fmla="*/ 2147483647 w 142"/>
                <a:gd name="T23" fmla="*/ 2147483647 h 299"/>
                <a:gd name="T24" fmla="*/ 2147483647 w 142"/>
                <a:gd name="T25" fmla="*/ 2147483647 h 299"/>
                <a:gd name="T26" fmla="*/ 2147483647 w 142"/>
                <a:gd name="T27" fmla="*/ 2147483647 h 299"/>
                <a:gd name="T28" fmla="*/ 2147483647 w 142"/>
                <a:gd name="T29" fmla="*/ 2147483647 h 299"/>
                <a:gd name="T30" fmla="*/ 2147483647 w 142"/>
                <a:gd name="T31" fmla="*/ 2147483647 h 299"/>
                <a:gd name="T32" fmla="*/ 2147483647 w 142"/>
                <a:gd name="T33" fmla="*/ 2147483647 h 299"/>
                <a:gd name="T34" fmla="*/ 2147483647 w 142"/>
                <a:gd name="T35" fmla="*/ 2147483647 h 299"/>
                <a:gd name="T36" fmla="*/ 2147483647 w 142"/>
                <a:gd name="T37" fmla="*/ 2147483647 h 299"/>
                <a:gd name="T38" fmla="*/ 2147483647 w 142"/>
                <a:gd name="T39" fmla="*/ 2147483647 h 299"/>
                <a:gd name="T40" fmla="*/ 2147483647 w 142"/>
                <a:gd name="T41" fmla="*/ 0 h 299"/>
                <a:gd name="T42" fmla="*/ 2147483647 w 142"/>
                <a:gd name="T43" fmla="*/ 2147483647 h 299"/>
                <a:gd name="T44" fmla="*/ 2147483647 w 142"/>
                <a:gd name="T45" fmla="*/ 2147483647 h 299"/>
                <a:gd name="T46" fmla="*/ 2147483647 w 142"/>
                <a:gd name="T47" fmla="*/ 2147483647 h 299"/>
                <a:gd name="T48" fmla="*/ 2147483647 w 142"/>
                <a:gd name="T49" fmla="*/ 2147483647 h 299"/>
                <a:gd name="T50" fmla="*/ 2147483647 w 142"/>
                <a:gd name="T51" fmla="*/ 2147483647 h 299"/>
                <a:gd name="T52" fmla="*/ 2147483647 w 142"/>
                <a:gd name="T53" fmla="*/ 2147483647 h 299"/>
                <a:gd name="T54" fmla="*/ 2147483647 w 142"/>
                <a:gd name="T55" fmla="*/ 2147483647 h 299"/>
                <a:gd name="T56" fmla="*/ 2147483647 w 142"/>
                <a:gd name="T57" fmla="*/ 2147483647 h 299"/>
                <a:gd name="T58" fmla="*/ 2147483647 w 142"/>
                <a:gd name="T59" fmla="*/ 2147483647 h 299"/>
                <a:gd name="T60" fmla="*/ 2147483647 w 142"/>
                <a:gd name="T61" fmla="*/ 2147483647 h 299"/>
                <a:gd name="T62" fmla="*/ 2147483647 w 142"/>
                <a:gd name="T63" fmla="*/ 2147483647 h 299"/>
                <a:gd name="T64" fmla="*/ 2147483647 w 142"/>
                <a:gd name="T65" fmla="*/ 2147483647 h 299"/>
                <a:gd name="T66" fmla="*/ 2147483647 w 142"/>
                <a:gd name="T67" fmla="*/ 2147483647 h 299"/>
                <a:gd name="T68" fmla="*/ 2147483647 w 142"/>
                <a:gd name="T69" fmla="*/ 2147483647 h 299"/>
                <a:gd name="T70" fmla="*/ 2147483647 w 142"/>
                <a:gd name="T71" fmla="*/ 2147483647 h 299"/>
                <a:gd name="T72" fmla="*/ 2147483647 w 142"/>
                <a:gd name="T73" fmla="*/ 2147483647 h 299"/>
                <a:gd name="T74" fmla="*/ 2147483647 w 142"/>
                <a:gd name="T75" fmla="*/ 2147483647 h 299"/>
                <a:gd name="T76" fmla="*/ 2147483647 w 142"/>
                <a:gd name="T77" fmla="*/ 2147483647 h 299"/>
                <a:gd name="T78" fmla="*/ 2147483647 w 142"/>
                <a:gd name="T79" fmla="*/ 2147483647 h 299"/>
                <a:gd name="T80" fmla="*/ 2147483647 w 142"/>
                <a:gd name="T81" fmla="*/ 2147483647 h 299"/>
                <a:gd name="T82" fmla="*/ 2147483647 w 142"/>
                <a:gd name="T83" fmla="*/ 2147483647 h 299"/>
                <a:gd name="T84" fmla="*/ 2147483647 w 142"/>
                <a:gd name="T85" fmla="*/ 2147483647 h 299"/>
                <a:gd name="T86" fmla="*/ 2147483647 w 142"/>
                <a:gd name="T87" fmla="*/ 2147483647 h 299"/>
                <a:gd name="T88" fmla="*/ 2147483647 w 142"/>
                <a:gd name="T89" fmla="*/ 2147483647 h 299"/>
                <a:gd name="T90" fmla="*/ 2147483647 w 142"/>
                <a:gd name="T91" fmla="*/ 2147483647 h 299"/>
                <a:gd name="T92" fmla="*/ 2147483647 w 142"/>
                <a:gd name="T93" fmla="*/ 2147483647 h 299"/>
                <a:gd name="T94" fmla="*/ 2147483647 w 142"/>
                <a:gd name="T95" fmla="*/ 2147483647 h 299"/>
                <a:gd name="T96" fmla="*/ 2147483647 w 142"/>
                <a:gd name="T97" fmla="*/ 2147483647 h 299"/>
                <a:gd name="T98" fmla="*/ 2147483647 w 142"/>
                <a:gd name="T99" fmla="*/ 2147483647 h 299"/>
                <a:gd name="T100" fmla="*/ 2147483647 w 142"/>
                <a:gd name="T101" fmla="*/ 2147483647 h 299"/>
                <a:gd name="T102" fmla="*/ 2147483647 w 142"/>
                <a:gd name="T103" fmla="*/ 2147483647 h 299"/>
                <a:gd name="T104" fmla="*/ 2147483647 w 142"/>
                <a:gd name="T105" fmla="*/ 2147483647 h 299"/>
                <a:gd name="T106" fmla="*/ 2147483647 w 142"/>
                <a:gd name="T107" fmla="*/ 2147483647 h 299"/>
                <a:gd name="T108" fmla="*/ 2147483647 w 142"/>
                <a:gd name="T109" fmla="*/ 2147483647 h 299"/>
                <a:gd name="T110" fmla="*/ 2147483647 w 142"/>
                <a:gd name="T111" fmla="*/ 2147483647 h 299"/>
                <a:gd name="T112" fmla="*/ 2147483647 w 142"/>
                <a:gd name="T113" fmla="*/ 2147483647 h 299"/>
                <a:gd name="T114" fmla="*/ 0 w 142"/>
                <a:gd name="T115" fmla="*/ 2147483647 h 299"/>
                <a:gd name="T116" fmla="*/ 2147483647 w 142"/>
                <a:gd name="T117" fmla="*/ 2147483647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2"/>
                <a:gd name="T178" fmla="*/ 0 h 299"/>
                <a:gd name="T179" fmla="*/ 142 w 142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2" h="299">
                  <a:moveTo>
                    <a:pt x="2" y="203"/>
                  </a:moveTo>
                  <a:lnTo>
                    <a:pt x="1" y="200"/>
                  </a:lnTo>
                  <a:lnTo>
                    <a:pt x="4" y="186"/>
                  </a:lnTo>
                  <a:lnTo>
                    <a:pt x="8" y="182"/>
                  </a:lnTo>
                  <a:lnTo>
                    <a:pt x="8" y="157"/>
                  </a:lnTo>
                  <a:lnTo>
                    <a:pt x="11" y="142"/>
                  </a:lnTo>
                  <a:lnTo>
                    <a:pt x="8" y="139"/>
                  </a:lnTo>
                  <a:lnTo>
                    <a:pt x="5" y="129"/>
                  </a:lnTo>
                  <a:lnTo>
                    <a:pt x="8" y="119"/>
                  </a:lnTo>
                  <a:lnTo>
                    <a:pt x="19" y="114"/>
                  </a:lnTo>
                  <a:lnTo>
                    <a:pt x="20" y="111"/>
                  </a:lnTo>
                  <a:lnTo>
                    <a:pt x="23" y="107"/>
                  </a:lnTo>
                  <a:lnTo>
                    <a:pt x="34" y="93"/>
                  </a:lnTo>
                  <a:lnTo>
                    <a:pt x="23" y="68"/>
                  </a:lnTo>
                  <a:lnTo>
                    <a:pt x="29" y="48"/>
                  </a:lnTo>
                  <a:lnTo>
                    <a:pt x="24" y="37"/>
                  </a:lnTo>
                  <a:lnTo>
                    <a:pt x="23" y="13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7" y="6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51" y="9"/>
                  </a:lnTo>
                  <a:lnTo>
                    <a:pt x="67" y="55"/>
                  </a:lnTo>
                  <a:lnTo>
                    <a:pt x="82" y="104"/>
                  </a:lnTo>
                  <a:lnTo>
                    <a:pt x="84" y="108"/>
                  </a:lnTo>
                  <a:lnTo>
                    <a:pt x="92" y="135"/>
                  </a:lnTo>
                  <a:lnTo>
                    <a:pt x="99" y="155"/>
                  </a:lnTo>
                  <a:lnTo>
                    <a:pt x="99" y="160"/>
                  </a:lnTo>
                  <a:lnTo>
                    <a:pt x="107" y="182"/>
                  </a:lnTo>
                  <a:lnTo>
                    <a:pt x="113" y="201"/>
                  </a:lnTo>
                  <a:lnTo>
                    <a:pt x="125" y="210"/>
                  </a:lnTo>
                  <a:lnTo>
                    <a:pt x="129" y="222"/>
                  </a:lnTo>
                  <a:lnTo>
                    <a:pt x="136" y="225"/>
                  </a:lnTo>
                  <a:lnTo>
                    <a:pt x="141" y="226"/>
                  </a:lnTo>
                  <a:lnTo>
                    <a:pt x="138" y="243"/>
                  </a:lnTo>
                  <a:lnTo>
                    <a:pt x="138" y="249"/>
                  </a:lnTo>
                  <a:lnTo>
                    <a:pt x="121" y="254"/>
                  </a:lnTo>
                  <a:lnTo>
                    <a:pt x="120" y="260"/>
                  </a:lnTo>
                  <a:lnTo>
                    <a:pt x="109" y="271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6" y="277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5" y="289"/>
                  </a:lnTo>
                  <a:lnTo>
                    <a:pt x="47" y="291"/>
                  </a:lnTo>
                  <a:lnTo>
                    <a:pt x="30" y="293"/>
                  </a:lnTo>
                  <a:lnTo>
                    <a:pt x="24" y="296"/>
                  </a:lnTo>
                  <a:lnTo>
                    <a:pt x="23" y="296"/>
                  </a:lnTo>
                  <a:lnTo>
                    <a:pt x="16" y="298"/>
                  </a:lnTo>
                  <a:lnTo>
                    <a:pt x="5" y="275"/>
                  </a:lnTo>
                  <a:lnTo>
                    <a:pt x="8" y="268"/>
                  </a:lnTo>
                  <a:lnTo>
                    <a:pt x="5" y="250"/>
                  </a:lnTo>
                  <a:lnTo>
                    <a:pt x="5" y="243"/>
                  </a:lnTo>
                  <a:lnTo>
                    <a:pt x="1" y="215"/>
                  </a:lnTo>
                  <a:lnTo>
                    <a:pt x="0" y="206"/>
                  </a:lnTo>
                  <a:lnTo>
                    <a:pt x="2" y="203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16"/>
            <p:cNvSpPr>
              <a:spLocks/>
            </p:cNvSpPr>
            <p:nvPr/>
          </p:nvSpPr>
          <p:spPr bwMode="auto">
            <a:xfrm>
              <a:off x="6573838" y="2738438"/>
              <a:ext cx="182562" cy="388937"/>
            </a:xfrm>
            <a:custGeom>
              <a:avLst/>
              <a:gdLst>
                <a:gd name="T0" fmla="*/ 2147483647 w 115"/>
                <a:gd name="T1" fmla="*/ 2147483647 h 265"/>
                <a:gd name="T2" fmla="*/ 2147483647 w 115"/>
                <a:gd name="T3" fmla="*/ 2147483647 h 265"/>
                <a:gd name="T4" fmla="*/ 2147483647 w 115"/>
                <a:gd name="T5" fmla="*/ 2147483647 h 265"/>
                <a:gd name="T6" fmla="*/ 2147483647 w 115"/>
                <a:gd name="T7" fmla="*/ 2147483647 h 265"/>
                <a:gd name="T8" fmla="*/ 2147483647 w 115"/>
                <a:gd name="T9" fmla="*/ 2147483647 h 265"/>
                <a:gd name="T10" fmla="*/ 2147483647 w 115"/>
                <a:gd name="T11" fmla="*/ 2147483647 h 265"/>
                <a:gd name="T12" fmla="*/ 2147483647 w 115"/>
                <a:gd name="T13" fmla="*/ 2147483647 h 265"/>
                <a:gd name="T14" fmla="*/ 2147483647 w 115"/>
                <a:gd name="T15" fmla="*/ 2147483647 h 265"/>
                <a:gd name="T16" fmla="*/ 2147483647 w 115"/>
                <a:gd name="T17" fmla="*/ 2147483647 h 265"/>
                <a:gd name="T18" fmla="*/ 2147483647 w 115"/>
                <a:gd name="T19" fmla="*/ 2147483647 h 265"/>
                <a:gd name="T20" fmla="*/ 2147483647 w 115"/>
                <a:gd name="T21" fmla="*/ 2147483647 h 265"/>
                <a:gd name="T22" fmla="*/ 2147483647 w 115"/>
                <a:gd name="T23" fmla="*/ 2147483647 h 265"/>
                <a:gd name="T24" fmla="*/ 2147483647 w 115"/>
                <a:gd name="T25" fmla="*/ 2147483647 h 265"/>
                <a:gd name="T26" fmla="*/ 2147483647 w 115"/>
                <a:gd name="T27" fmla="*/ 2147483647 h 265"/>
                <a:gd name="T28" fmla="*/ 2147483647 w 115"/>
                <a:gd name="T29" fmla="*/ 2147483647 h 265"/>
                <a:gd name="T30" fmla="*/ 2147483647 w 115"/>
                <a:gd name="T31" fmla="*/ 2147483647 h 265"/>
                <a:gd name="T32" fmla="*/ 2147483647 w 115"/>
                <a:gd name="T33" fmla="*/ 2147483647 h 265"/>
                <a:gd name="T34" fmla="*/ 2147483647 w 115"/>
                <a:gd name="T35" fmla="*/ 2147483647 h 265"/>
                <a:gd name="T36" fmla="*/ 2147483647 w 115"/>
                <a:gd name="T37" fmla="*/ 2147483647 h 265"/>
                <a:gd name="T38" fmla="*/ 2147483647 w 115"/>
                <a:gd name="T39" fmla="*/ 2147483647 h 265"/>
                <a:gd name="T40" fmla="*/ 2147483647 w 115"/>
                <a:gd name="T41" fmla="*/ 0 h 265"/>
                <a:gd name="T42" fmla="*/ 2147483647 w 115"/>
                <a:gd name="T43" fmla="*/ 2147483647 h 265"/>
                <a:gd name="T44" fmla="*/ 2147483647 w 115"/>
                <a:gd name="T45" fmla="*/ 2147483647 h 265"/>
                <a:gd name="T46" fmla="*/ 2147483647 w 115"/>
                <a:gd name="T47" fmla="*/ 2147483647 h 265"/>
                <a:gd name="T48" fmla="*/ 2147483647 w 115"/>
                <a:gd name="T49" fmla="*/ 2147483647 h 265"/>
                <a:gd name="T50" fmla="*/ 2147483647 w 115"/>
                <a:gd name="T51" fmla="*/ 2147483647 h 265"/>
                <a:gd name="T52" fmla="*/ 2147483647 w 115"/>
                <a:gd name="T53" fmla="*/ 2147483647 h 265"/>
                <a:gd name="T54" fmla="*/ 2147483647 w 115"/>
                <a:gd name="T55" fmla="*/ 2147483647 h 265"/>
                <a:gd name="T56" fmla="*/ 2147483647 w 115"/>
                <a:gd name="T57" fmla="*/ 2147483647 h 265"/>
                <a:gd name="T58" fmla="*/ 2147483647 w 115"/>
                <a:gd name="T59" fmla="*/ 2147483647 h 265"/>
                <a:gd name="T60" fmla="*/ 2147483647 w 115"/>
                <a:gd name="T61" fmla="*/ 2147483647 h 265"/>
                <a:gd name="T62" fmla="*/ 2147483647 w 115"/>
                <a:gd name="T63" fmla="*/ 2147483647 h 265"/>
                <a:gd name="T64" fmla="*/ 2147483647 w 115"/>
                <a:gd name="T65" fmla="*/ 2147483647 h 265"/>
                <a:gd name="T66" fmla="*/ 2147483647 w 115"/>
                <a:gd name="T67" fmla="*/ 2147483647 h 265"/>
                <a:gd name="T68" fmla="*/ 2147483647 w 115"/>
                <a:gd name="T69" fmla="*/ 2147483647 h 265"/>
                <a:gd name="T70" fmla="*/ 2147483647 w 115"/>
                <a:gd name="T71" fmla="*/ 2147483647 h 265"/>
                <a:gd name="T72" fmla="*/ 2147483647 w 115"/>
                <a:gd name="T73" fmla="*/ 2147483647 h 265"/>
                <a:gd name="T74" fmla="*/ 2147483647 w 115"/>
                <a:gd name="T75" fmla="*/ 2147483647 h 265"/>
                <a:gd name="T76" fmla="*/ 2147483647 w 115"/>
                <a:gd name="T77" fmla="*/ 2147483647 h 265"/>
                <a:gd name="T78" fmla="*/ 2147483647 w 115"/>
                <a:gd name="T79" fmla="*/ 2147483647 h 265"/>
                <a:gd name="T80" fmla="*/ 2147483647 w 115"/>
                <a:gd name="T81" fmla="*/ 2147483647 h 265"/>
                <a:gd name="T82" fmla="*/ 2147483647 w 115"/>
                <a:gd name="T83" fmla="*/ 2147483647 h 265"/>
                <a:gd name="T84" fmla="*/ 2147483647 w 115"/>
                <a:gd name="T85" fmla="*/ 2147483647 h 265"/>
                <a:gd name="T86" fmla="*/ 2147483647 w 115"/>
                <a:gd name="T87" fmla="*/ 2147483647 h 265"/>
                <a:gd name="T88" fmla="*/ 2147483647 w 115"/>
                <a:gd name="T89" fmla="*/ 2147483647 h 265"/>
                <a:gd name="T90" fmla="*/ 2147483647 w 115"/>
                <a:gd name="T91" fmla="*/ 2147483647 h 265"/>
                <a:gd name="T92" fmla="*/ 2147483647 w 115"/>
                <a:gd name="T93" fmla="*/ 2147483647 h 265"/>
                <a:gd name="T94" fmla="*/ 2147483647 w 115"/>
                <a:gd name="T95" fmla="*/ 2147483647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"/>
                <a:gd name="T145" fmla="*/ 0 h 265"/>
                <a:gd name="T146" fmla="*/ 115 w 115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" h="265">
                  <a:moveTo>
                    <a:pt x="101" y="191"/>
                  </a:moveTo>
                  <a:lnTo>
                    <a:pt x="104" y="189"/>
                  </a:lnTo>
                  <a:lnTo>
                    <a:pt x="114" y="157"/>
                  </a:lnTo>
                  <a:lnTo>
                    <a:pt x="111" y="121"/>
                  </a:lnTo>
                  <a:lnTo>
                    <a:pt x="108" y="90"/>
                  </a:lnTo>
                  <a:lnTo>
                    <a:pt x="104" y="81"/>
                  </a:lnTo>
                  <a:lnTo>
                    <a:pt x="104" y="85"/>
                  </a:lnTo>
                  <a:lnTo>
                    <a:pt x="88" y="86"/>
                  </a:lnTo>
                  <a:lnTo>
                    <a:pt x="87" y="88"/>
                  </a:lnTo>
                  <a:lnTo>
                    <a:pt x="83" y="86"/>
                  </a:lnTo>
                  <a:lnTo>
                    <a:pt x="82" y="83"/>
                  </a:lnTo>
                  <a:lnTo>
                    <a:pt x="82" y="81"/>
                  </a:lnTo>
                  <a:lnTo>
                    <a:pt x="82" y="78"/>
                  </a:lnTo>
                  <a:lnTo>
                    <a:pt x="84" y="72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6" y="65"/>
                  </a:lnTo>
                  <a:lnTo>
                    <a:pt x="87" y="65"/>
                  </a:lnTo>
                  <a:lnTo>
                    <a:pt x="91" y="62"/>
                  </a:lnTo>
                  <a:lnTo>
                    <a:pt x="94" y="62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50"/>
                  </a:lnTo>
                  <a:lnTo>
                    <a:pt x="95" y="46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76" y="16"/>
                  </a:lnTo>
                  <a:lnTo>
                    <a:pt x="69" y="15"/>
                  </a:lnTo>
                  <a:lnTo>
                    <a:pt x="68" y="13"/>
                  </a:lnTo>
                  <a:lnTo>
                    <a:pt x="65" y="12"/>
                  </a:lnTo>
                  <a:lnTo>
                    <a:pt x="58" y="11"/>
                  </a:lnTo>
                  <a:lnTo>
                    <a:pt x="55" y="9"/>
                  </a:lnTo>
                  <a:lnTo>
                    <a:pt x="47" y="6"/>
                  </a:lnTo>
                  <a:lnTo>
                    <a:pt x="38" y="4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5" y="13"/>
                  </a:lnTo>
                  <a:lnTo>
                    <a:pt x="15" y="22"/>
                  </a:lnTo>
                  <a:lnTo>
                    <a:pt x="8" y="33"/>
                  </a:lnTo>
                  <a:lnTo>
                    <a:pt x="11" y="32"/>
                  </a:lnTo>
                  <a:lnTo>
                    <a:pt x="8" y="36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9" y="57"/>
                  </a:lnTo>
                  <a:lnTo>
                    <a:pt x="1" y="74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11" y="90"/>
                  </a:lnTo>
                  <a:lnTo>
                    <a:pt x="29" y="108"/>
                  </a:lnTo>
                  <a:lnTo>
                    <a:pt x="31" y="113"/>
                  </a:lnTo>
                  <a:lnTo>
                    <a:pt x="37" y="115"/>
                  </a:lnTo>
                  <a:lnTo>
                    <a:pt x="41" y="120"/>
                  </a:lnTo>
                  <a:lnTo>
                    <a:pt x="52" y="129"/>
                  </a:lnTo>
                  <a:lnTo>
                    <a:pt x="47" y="134"/>
                  </a:lnTo>
                  <a:lnTo>
                    <a:pt x="44" y="139"/>
                  </a:lnTo>
                  <a:lnTo>
                    <a:pt x="36" y="145"/>
                  </a:lnTo>
                  <a:lnTo>
                    <a:pt x="34" y="146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26" y="156"/>
                  </a:lnTo>
                  <a:lnTo>
                    <a:pt x="27" y="163"/>
                  </a:lnTo>
                  <a:lnTo>
                    <a:pt x="27" y="164"/>
                  </a:lnTo>
                  <a:lnTo>
                    <a:pt x="22" y="167"/>
                  </a:lnTo>
                  <a:lnTo>
                    <a:pt x="22" y="169"/>
                  </a:lnTo>
                  <a:lnTo>
                    <a:pt x="19" y="170"/>
                  </a:lnTo>
                  <a:lnTo>
                    <a:pt x="9" y="176"/>
                  </a:lnTo>
                  <a:lnTo>
                    <a:pt x="6" y="178"/>
                  </a:lnTo>
                  <a:lnTo>
                    <a:pt x="5" y="181"/>
                  </a:lnTo>
                  <a:lnTo>
                    <a:pt x="2" y="191"/>
                  </a:lnTo>
                  <a:lnTo>
                    <a:pt x="0" y="201"/>
                  </a:lnTo>
                  <a:lnTo>
                    <a:pt x="1" y="203"/>
                  </a:lnTo>
                  <a:lnTo>
                    <a:pt x="4" y="215"/>
                  </a:lnTo>
                  <a:lnTo>
                    <a:pt x="18" y="224"/>
                  </a:lnTo>
                  <a:lnTo>
                    <a:pt x="29" y="231"/>
                  </a:lnTo>
                  <a:lnTo>
                    <a:pt x="31" y="230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62" y="236"/>
                  </a:lnTo>
                  <a:lnTo>
                    <a:pt x="65" y="264"/>
                  </a:lnTo>
                  <a:lnTo>
                    <a:pt x="72" y="261"/>
                  </a:lnTo>
                  <a:lnTo>
                    <a:pt x="77" y="252"/>
                  </a:lnTo>
                  <a:lnTo>
                    <a:pt x="88" y="216"/>
                  </a:lnTo>
                  <a:lnTo>
                    <a:pt x="90" y="216"/>
                  </a:lnTo>
                  <a:lnTo>
                    <a:pt x="104" y="192"/>
                  </a:lnTo>
                  <a:lnTo>
                    <a:pt x="101" y="191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17"/>
            <p:cNvSpPr>
              <a:spLocks/>
            </p:cNvSpPr>
            <p:nvPr/>
          </p:nvSpPr>
          <p:spPr bwMode="auto">
            <a:xfrm>
              <a:off x="5957888" y="2132013"/>
              <a:ext cx="1014412" cy="727075"/>
            </a:xfrm>
            <a:custGeom>
              <a:avLst/>
              <a:gdLst>
                <a:gd name="T0" fmla="*/ 2147483647 w 643"/>
                <a:gd name="T1" fmla="*/ 2147483647 h 494"/>
                <a:gd name="T2" fmla="*/ 2147483647 w 643"/>
                <a:gd name="T3" fmla="*/ 2147483647 h 494"/>
                <a:gd name="T4" fmla="*/ 2147483647 w 643"/>
                <a:gd name="T5" fmla="*/ 2147483647 h 494"/>
                <a:gd name="T6" fmla="*/ 2147483647 w 643"/>
                <a:gd name="T7" fmla="*/ 2147483647 h 494"/>
                <a:gd name="T8" fmla="*/ 2147483647 w 643"/>
                <a:gd name="T9" fmla="*/ 2147483647 h 494"/>
                <a:gd name="T10" fmla="*/ 2147483647 w 643"/>
                <a:gd name="T11" fmla="*/ 2147483647 h 494"/>
                <a:gd name="T12" fmla="*/ 2147483647 w 643"/>
                <a:gd name="T13" fmla="*/ 2147483647 h 494"/>
                <a:gd name="T14" fmla="*/ 2147483647 w 643"/>
                <a:gd name="T15" fmla="*/ 2147483647 h 494"/>
                <a:gd name="T16" fmla="*/ 2147483647 w 643"/>
                <a:gd name="T17" fmla="*/ 2147483647 h 494"/>
                <a:gd name="T18" fmla="*/ 2147483647 w 643"/>
                <a:gd name="T19" fmla="*/ 2147483647 h 494"/>
                <a:gd name="T20" fmla="*/ 2147483647 w 643"/>
                <a:gd name="T21" fmla="*/ 2147483647 h 494"/>
                <a:gd name="T22" fmla="*/ 2147483647 w 643"/>
                <a:gd name="T23" fmla="*/ 2147483647 h 494"/>
                <a:gd name="T24" fmla="*/ 2147483647 w 643"/>
                <a:gd name="T25" fmla="*/ 2147483647 h 494"/>
                <a:gd name="T26" fmla="*/ 2147483647 w 643"/>
                <a:gd name="T27" fmla="*/ 2147483647 h 494"/>
                <a:gd name="T28" fmla="*/ 2147483647 w 643"/>
                <a:gd name="T29" fmla="*/ 2147483647 h 494"/>
                <a:gd name="T30" fmla="*/ 2147483647 w 643"/>
                <a:gd name="T31" fmla="*/ 2147483647 h 494"/>
                <a:gd name="T32" fmla="*/ 2147483647 w 643"/>
                <a:gd name="T33" fmla="*/ 2147483647 h 494"/>
                <a:gd name="T34" fmla="*/ 2147483647 w 643"/>
                <a:gd name="T35" fmla="*/ 2147483647 h 494"/>
                <a:gd name="T36" fmla="*/ 2147483647 w 643"/>
                <a:gd name="T37" fmla="*/ 2147483647 h 494"/>
                <a:gd name="T38" fmla="*/ 2147483647 w 643"/>
                <a:gd name="T39" fmla="*/ 2147483647 h 494"/>
                <a:gd name="T40" fmla="*/ 2147483647 w 643"/>
                <a:gd name="T41" fmla="*/ 2147483647 h 494"/>
                <a:gd name="T42" fmla="*/ 2147483647 w 643"/>
                <a:gd name="T43" fmla="*/ 2147483647 h 494"/>
                <a:gd name="T44" fmla="*/ 2147483647 w 643"/>
                <a:gd name="T45" fmla="*/ 2147483647 h 494"/>
                <a:gd name="T46" fmla="*/ 2147483647 w 643"/>
                <a:gd name="T47" fmla="*/ 2147483647 h 494"/>
                <a:gd name="T48" fmla="*/ 2147483647 w 643"/>
                <a:gd name="T49" fmla="*/ 2147483647 h 494"/>
                <a:gd name="T50" fmla="*/ 2147483647 w 643"/>
                <a:gd name="T51" fmla="*/ 2147483647 h 494"/>
                <a:gd name="T52" fmla="*/ 2147483647 w 643"/>
                <a:gd name="T53" fmla="*/ 2147483647 h 494"/>
                <a:gd name="T54" fmla="*/ 2147483647 w 643"/>
                <a:gd name="T55" fmla="*/ 2147483647 h 494"/>
                <a:gd name="T56" fmla="*/ 2147483647 w 643"/>
                <a:gd name="T57" fmla="*/ 2147483647 h 494"/>
                <a:gd name="T58" fmla="*/ 2147483647 w 643"/>
                <a:gd name="T59" fmla="*/ 2147483647 h 494"/>
                <a:gd name="T60" fmla="*/ 2147483647 w 643"/>
                <a:gd name="T61" fmla="*/ 2147483647 h 494"/>
                <a:gd name="T62" fmla="*/ 2147483647 w 643"/>
                <a:gd name="T63" fmla="*/ 2147483647 h 494"/>
                <a:gd name="T64" fmla="*/ 2147483647 w 643"/>
                <a:gd name="T65" fmla="*/ 2147483647 h 494"/>
                <a:gd name="T66" fmla="*/ 2147483647 w 643"/>
                <a:gd name="T67" fmla="*/ 2147483647 h 494"/>
                <a:gd name="T68" fmla="*/ 2147483647 w 643"/>
                <a:gd name="T69" fmla="*/ 2147483647 h 494"/>
                <a:gd name="T70" fmla="*/ 2147483647 w 643"/>
                <a:gd name="T71" fmla="*/ 2147483647 h 494"/>
                <a:gd name="T72" fmla="*/ 2147483647 w 643"/>
                <a:gd name="T73" fmla="*/ 2147483647 h 494"/>
                <a:gd name="T74" fmla="*/ 2147483647 w 643"/>
                <a:gd name="T75" fmla="*/ 2147483647 h 494"/>
                <a:gd name="T76" fmla="*/ 2147483647 w 643"/>
                <a:gd name="T77" fmla="*/ 2147483647 h 494"/>
                <a:gd name="T78" fmla="*/ 2147483647 w 643"/>
                <a:gd name="T79" fmla="*/ 2147483647 h 494"/>
                <a:gd name="T80" fmla="*/ 2147483647 w 643"/>
                <a:gd name="T81" fmla="*/ 2147483647 h 494"/>
                <a:gd name="T82" fmla="*/ 2147483647 w 643"/>
                <a:gd name="T83" fmla="*/ 2147483647 h 494"/>
                <a:gd name="T84" fmla="*/ 2147483647 w 643"/>
                <a:gd name="T85" fmla="*/ 2147483647 h 494"/>
                <a:gd name="T86" fmla="*/ 2147483647 w 643"/>
                <a:gd name="T87" fmla="*/ 2147483647 h 494"/>
                <a:gd name="T88" fmla="*/ 2147483647 w 643"/>
                <a:gd name="T89" fmla="*/ 2147483647 h 494"/>
                <a:gd name="T90" fmla="*/ 2147483647 w 643"/>
                <a:gd name="T91" fmla="*/ 2147483647 h 494"/>
                <a:gd name="T92" fmla="*/ 2147483647 w 643"/>
                <a:gd name="T93" fmla="*/ 2147483647 h 494"/>
                <a:gd name="T94" fmla="*/ 2147483647 w 643"/>
                <a:gd name="T95" fmla="*/ 2147483647 h 494"/>
                <a:gd name="T96" fmla="*/ 2147483647 w 643"/>
                <a:gd name="T97" fmla="*/ 2147483647 h 494"/>
                <a:gd name="T98" fmla="*/ 2147483647 w 643"/>
                <a:gd name="T99" fmla="*/ 2147483647 h 4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3"/>
                <a:gd name="T151" fmla="*/ 0 h 494"/>
                <a:gd name="T152" fmla="*/ 643 w 643"/>
                <a:gd name="T153" fmla="*/ 494 h 4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3" h="494">
                  <a:moveTo>
                    <a:pt x="490" y="432"/>
                  </a:moveTo>
                  <a:lnTo>
                    <a:pt x="489" y="432"/>
                  </a:lnTo>
                  <a:lnTo>
                    <a:pt x="468" y="426"/>
                  </a:lnTo>
                  <a:lnTo>
                    <a:pt x="461" y="425"/>
                  </a:lnTo>
                  <a:lnTo>
                    <a:pt x="460" y="423"/>
                  </a:lnTo>
                  <a:lnTo>
                    <a:pt x="457" y="422"/>
                  </a:lnTo>
                  <a:lnTo>
                    <a:pt x="450" y="420"/>
                  </a:lnTo>
                  <a:lnTo>
                    <a:pt x="447" y="419"/>
                  </a:lnTo>
                  <a:lnTo>
                    <a:pt x="439" y="416"/>
                  </a:lnTo>
                  <a:lnTo>
                    <a:pt x="431" y="414"/>
                  </a:lnTo>
                  <a:lnTo>
                    <a:pt x="418" y="409"/>
                  </a:lnTo>
                  <a:lnTo>
                    <a:pt x="417" y="408"/>
                  </a:lnTo>
                  <a:lnTo>
                    <a:pt x="411" y="402"/>
                  </a:lnTo>
                  <a:lnTo>
                    <a:pt x="402" y="402"/>
                  </a:lnTo>
                  <a:lnTo>
                    <a:pt x="391" y="398"/>
                  </a:lnTo>
                  <a:lnTo>
                    <a:pt x="382" y="390"/>
                  </a:lnTo>
                  <a:lnTo>
                    <a:pt x="384" y="387"/>
                  </a:lnTo>
                  <a:lnTo>
                    <a:pt x="381" y="375"/>
                  </a:lnTo>
                  <a:lnTo>
                    <a:pt x="370" y="365"/>
                  </a:lnTo>
                  <a:lnTo>
                    <a:pt x="368" y="364"/>
                  </a:lnTo>
                  <a:lnTo>
                    <a:pt x="361" y="365"/>
                  </a:lnTo>
                  <a:lnTo>
                    <a:pt x="350" y="353"/>
                  </a:lnTo>
                  <a:lnTo>
                    <a:pt x="349" y="353"/>
                  </a:lnTo>
                  <a:lnTo>
                    <a:pt x="341" y="355"/>
                  </a:lnTo>
                  <a:lnTo>
                    <a:pt x="316" y="361"/>
                  </a:lnTo>
                  <a:lnTo>
                    <a:pt x="300" y="364"/>
                  </a:lnTo>
                  <a:lnTo>
                    <a:pt x="292" y="365"/>
                  </a:lnTo>
                  <a:lnTo>
                    <a:pt x="291" y="366"/>
                  </a:lnTo>
                  <a:lnTo>
                    <a:pt x="288" y="366"/>
                  </a:lnTo>
                  <a:lnTo>
                    <a:pt x="281" y="368"/>
                  </a:lnTo>
                  <a:lnTo>
                    <a:pt x="271" y="371"/>
                  </a:lnTo>
                  <a:lnTo>
                    <a:pt x="257" y="373"/>
                  </a:lnTo>
                  <a:lnTo>
                    <a:pt x="238" y="378"/>
                  </a:lnTo>
                  <a:lnTo>
                    <a:pt x="231" y="379"/>
                  </a:lnTo>
                  <a:lnTo>
                    <a:pt x="228" y="379"/>
                  </a:lnTo>
                  <a:lnTo>
                    <a:pt x="224" y="380"/>
                  </a:lnTo>
                  <a:lnTo>
                    <a:pt x="216" y="382"/>
                  </a:lnTo>
                  <a:lnTo>
                    <a:pt x="183" y="389"/>
                  </a:lnTo>
                  <a:lnTo>
                    <a:pt x="174" y="391"/>
                  </a:lnTo>
                  <a:lnTo>
                    <a:pt x="173" y="391"/>
                  </a:lnTo>
                  <a:lnTo>
                    <a:pt x="166" y="393"/>
                  </a:lnTo>
                  <a:lnTo>
                    <a:pt x="163" y="393"/>
                  </a:lnTo>
                  <a:lnTo>
                    <a:pt x="151" y="396"/>
                  </a:lnTo>
                  <a:lnTo>
                    <a:pt x="134" y="398"/>
                  </a:lnTo>
                  <a:lnTo>
                    <a:pt x="127" y="400"/>
                  </a:lnTo>
                  <a:lnTo>
                    <a:pt x="123" y="401"/>
                  </a:lnTo>
                  <a:lnTo>
                    <a:pt x="119" y="401"/>
                  </a:lnTo>
                  <a:lnTo>
                    <a:pt x="95" y="407"/>
                  </a:lnTo>
                  <a:lnTo>
                    <a:pt x="76" y="409"/>
                  </a:lnTo>
                  <a:lnTo>
                    <a:pt x="72" y="411"/>
                  </a:lnTo>
                  <a:lnTo>
                    <a:pt x="66" y="412"/>
                  </a:lnTo>
                  <a:lnTo>
                    <a:pt x="65" y="412"/>
                  </a:lnTo>
                  <a:lnTo>
                    <a:pt x="61" y="412"/>
                  </a:lnTo>
                  <a:lnTo>
                    <a:pt x="51" y="415"/>
                  </a:lnTo>
                  <a:lnTo>
                    <a:pt x="29" y="419"/>
                  </a:lnTo>
                  <a:lnTo>
                    <a:pt x="18" y="422"/>
                  </a:lnTo>
                  <a:lnTo>
                    <a:pt x="13" y="422"/>
                  </a:lnTo>
                  <a:lnTo>
                    <a:pt x="5" y="423"/>
                  </a:lnTo>
                  <a:lnTo>
                    <a:pt x="0" y="394"/>
                  </a:lnTo>
                  <a:lnTo>
                    <a:pt x="9" y="386"/>
                  </a:lnTo>
                  <a:lnTo>
                    <a:pt x="30" y="362"/>
                  </a:lnTo>
                  <a:lnTo>
                    <a:pt x="42" y="353"/>
                  </a:lnTo>
                  <a:lnTo>
                    <a:pt x="51" y="336"/>
                  </a:lnTo>
                  <a:lnTo>
                    <a:pt x="58" y="330"/>
                  </a:lnTo>
                  <a:lnTo>
                    <a:pt x="52" y="310"/>
                  </a:lnTo>
                  <a:lnTo>
                    <a:pt x="44" y="307"/>
                  </a:lnTo>
                  <a:lnTo>
                    <a:pt x="42" y="299"/>
                  </a:lnTo>
                  <a:lnTo>
                    <a:pt x="37" y="294"/>
                  </a:lnTo>
                  <a:lnTo>
                    <a:pt x="34" y="278"/>
                  </a:lnTo>
                  <a:lnTo>
                    <a:pt x="79" y="258"/>
                  </a:lnTo>
                  <a:lnTo>
                    <a:pt x="103" y="253"/>
                  </a:lnTo>
                  <a:lnTo>
                    <a:pt x="115" y="252"/>
                  </a:lnTo>
                  <a:lnTo>
                    <a:pt x="134" y="252"/>
                  </a:lnTo>
                  <a:lnTo>
                    <a:pt x="152" y="258"/>
                  </a:lnTo>
                  <a:lnTo>
                    <a:pt x="165" y="252"/>
                  </a:lnTo>
                  <a:lnTo>
                    <a:pt x="183" y="247"/>
                  </a:lnTo>
                  <a:lnTo>
                    <a:pt x="192" y="246"/>
                  </a:lnTo>
                  <a:lnTo>
                    <a:pt x="213" y="234"/>
                  </a:lnTo>
                  <a:lnTo>
                    <a:pt x="217" y="229"/>
                  </a:lnTo>
                  <a:lnTo>
                    <a:pt x="219" y="224"/>
                  </a:lnTo>
                  <a:lnTo>
                    <a:pt x="230" y="213"/>
                  </a:lnTo>
                  <a:lnTo>
                    <a:pt x="245" y="207"/>
                  </a:lnTo>
                  <a:lnTo>
                    <a:pt x="248" y="195"/>
                  </a:lnTo>
                  <a:lnTo>
                    <a:pt x="245" y="189"/>
                  </a:lnTo>
                  <a:lnTo>
                    <a:pt x="241" y="177"/>
                  </a:lnTo>
                  <a:lnTo>
                    <a:pt x="237" y="175"/>
                  </a:lnTo>
                  <a:lnTo>
                    <a:pt x="235" y="170"/>
                  </a:lnTo>
                  <a:lnTo>
                    <a:pt x="241" y="171"/>
                  </a:lnTo>
                  <a:lnTo>
                    <a:pt x="245" y="164"/>
                  </a:lnTo>
                  <a:lnTo>
                    <a:pt x="235" y="159"/>
                  </a:lnTo>
                  <a:lnTo>
                    <a:pt x="232" y="162"/>
                  </a:lnTo>
                  <a:lnTo>
                    <a:pt x="232" y="157"/>
                  </a:lnTo>
                  <a:lnTo>
                    <a:pt x="224" y="155"/>
                  </a:lnTo>
                  <a:lnTo>
                    <a:pt x="226" y="137"/>
                  </a:lnTo>
                  <a:lnTo>
                    <a:pt x="235" y="130"/>
                  </a:lnTo>
                  <a:lnTo>
                    <a:pt x="234" y="126"/>
                  </a:lnTo>
                  <a:lnTo>
                    <a:pt x="250" y="110"/>
                  </a:lnTo>
                  <a:lnTo>
                    <a:pt x="255" y="108"/>
                  </a:lnTo>
                  <a:lnTo>
                    <a:pt x="257" y="99"/>
                  </a:lnTo>
                  <a:lnTo>
                    <a:pt x="285" y="5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14" y="27"/>
                  </a:lnTo>
                  <a:lnTo>
                    <a:pt x="325" y="26"/>
                  </a:lnTo>
                  <a:lnTo>
                    <a:pt x="327" y="24"/>
                  </a:lnTo>
                  <a:lnTo>
                    <a:pt x="378" y="13"/>
                  </a:lnTo>
                  <a:lnTo>
                    <a:pt x="379" y="13"/>
                  </a:lnTo>
                  <a:lnTo>
                    <a:pt x="407" y="5"/>
                  </a:lnTo>
                  <a:lnTo>
                    <a:pt x="428" y="0"/>
                  </a:lnTo>
                  <a:lnTo>
                    <a:pt x="429" y="15"/>
                  </a:lnTo>
                  <a:lnTo>
                    <a:pt x="438" y="45"/>
                  </a:lnTo>
                  <a:lnTo>
                    <a:pt x="438" y="47"/>
                  </a:lnTo>
                  <a:lnTo>
                    <a:pt x="440" y="48"/>
                  </a:lnTo>
                  <a:lnTo>
                    <a:pt x="445" y="52"/>
                  </a:lnTo>
                  <a:lnTo>
                    <a:pt x="450" y="77"/>
                  </a:lnTo>
                  <a:lnTo>
                    <a:pt x="446" y="87"/>
                  </a:lnTo>
                  <a:lnTo>
                    <a:pt x="446" y="99"/>
                  </a:lnTo>
                  <a:lnTo>
                    <a:pt x="457" y="127"/>
                  </a:lnTo>
                  <a:lnTo>
                    <a:pt x="460" y="131"/>
                  </a:lnTo>
                  <a:lnTo>
                    <a:pt x="458" y="146"/>
                  </a:lnTo>
                  <a:lnTo>
                    <a:pt x="467" y="144"/>
                  </a:lnTo>
                  <a:lnTo>
                    <a:pt x="479" y="175"/>
                  </a:lnTo>
                  <a:lnTo>
                    <a:pt x="481" y="182"/>
                  </a:lnTo>
                  <a:lnTo>
                    <a:pt x="483" y="196"/>
                  </a:lnTo>
                  <a:lnTo>
                    <a:pt x="488" y="216"/>
                  </a:lnTo>
                  <a:lnTo>
                    <a:pt x="490" y="227"/>
                  </a:lnTo>
                  <a:lnTo>
                    <a:pt x="493" y="236"/>
                  </a:lnTo>
                  <a:lnTo>
                    <a:pt x="493" y="235"/>
                  </a:lnTo>
                  <a:lnTo>
                    <a:pt x="493" y="243"/>
                  </a:lnTo>
                  <a:lnTo>
                    <a:pt x="493" y="249"/>
                  </a:lnTo>
                  <a:lnTo>
                    <a:pt x="493" y="263"/>
                  </a:lnTo>
                  <a:lnTo>
                    <a:pt x="492" y="306"/>
                  </a:lnTo>
                  <a:lnTo>
                    <a:pt x="492" y="310"/>
                  </a:lnTo>
                  <a:lnTo>
                    <a:pt x="493" y="312"/>
                  </a:lnTo>
                  <a:lnTo>
                    <a:pt x="495" y="312"/>
                  </a:lnTo>
                  <a:lnTo>
                    <a:pt x="496" y="318"/>
                  </a:lnTo>
                  <a:lnTo>
                    <a:pt x="500" y="346"/>
                  </a:lnTo>
                  <a:lnTo>
                    <a:pt x="503" y="354"/>
                  </a:lnTo>
                  <a:lnTo>
                    <a:pt x="503" y="358"/>
                  </a:lnTo>
                  <a:lnTo>
                    <a:pt x="503" y="361"/>
                  </a:lnTo>
                  <a:lnTo>
                    <a:pt x="504" y="369"/>
                  </a:lnTo>
                  <a:lnTo>
                    <a:pt x="507" y="379"/>
                  </a:lnTo>
                  <a:lnTo>
                    <a:pt x="507" y="382"/>
                  </a:lnTo>
                  <a:lnTo>
                    <a:pt x="507" y="386"/>
                  </a:lnTo>
                  <a:lnTo>
                    <a:pt x="517" y="401"/>
                  </a:lnTo>
                  <a:lnTo>
                    <a:pt x="500" y="418"/>
                  </a:lnTo>
                  <a:lnTo>
                    <a:pt x="510" y="429"/>
                  </a:lnTo>
                  <a:lnTo>
                    <a:pt x="503" y="438"/>
                  </a:lnTo>
                  <a:lnTo>
                    <a:pt x="503" y="443"/>
                  </a:lnTo>
                  <a:lnTo>
                    <a:pt x="501" y="443"/>
                  </a:lnTo>
                  <a:lnTo>
                    <a:pt x="503" y="444"/>
                  </a:lnTo>
                  <a:lnTo>
                    <a:pt x="504" y="445"/>
                  </a:lnTo>
                  <a:lnTo>
                    <a:pt x="513" y="441"/>
                  </a:lnTo>
                  <a:lnTo>
                    <a:pt x="514" y="437"/>
                  </a:lnTo>
                  <a:lnTo>
                    <a:pt x="524" y="433"/>
                  </a:lnTo>
                  <a:lnTo>
                    <a:pt x="531" y="427"/>
                  </a:lnTo>
                  <a:lnTo>
                    <a:pt x="543" y="429"/>
                  </a:lnTo>
                  <a:lnTo>
                    <a:pt x="551" y="419"/>
                  </a:lnTo>
                  <a:lnTo>
                    <a:pt x="589" y="409"/>
                  </a:lnTo>
                  <a:lnTo>
                    <a:pt x="607" y="389"/>
                  </a:lnTo>
                  <a:lnTo>
                    <a:pt x="617" y="382"/>
                  </a:lnTo>
                  <a:lnTo>
                    <a:pt x="612" y="387"/>
                  </a:lnTo>
                  <a:lnTo>
                    <a:pt x="618" y="396"/>
                  </a:lnTo>
                  <a:lnTo>
                    <a:pt x="629" y="397"/>
                  </a:lnTo>
                  <a:lnTo>
                    <a:pt x="640" y="386"/>
                  </a:lnTo>
                  <a:lnTo>
                    <a:pt x="642" y="390"/>
                  </a:lnTo>
                  <a:lnTo>
                    <a:pt x="622" y="408"/>
                  </a:lnTo>
                  <a:lnTo>
                    <a:pt x="550" y="459"/>
                  </a:lnTo>
                  <a:lnTo>
                    <a:pt x="538" y="465"/>
                  </a:lnTo>
                  <a:lnTo>
                    <a:pt x="522" y="470"/>
                  </a:lnTo>
                  <a:lnTo>
                    <a:pt x="513" y="473"/>
                  </a:lnTo>
                  <a:lnTo>
                    <a:pt x="511" y="473"/>
                  </a:lnTo>
                  <a:lnTo>
                    <a:pt x="503" y="479"/>
                  </a:lnTo>
                  <a:lnTo>
                    <a:pt x="497" y="481"/>
                  </a:lnTo>
                  <a:lnTo>
                    <a:pt x="497" y="479"/>
                  </a:lnTo>
                  <a:lnTo>
                    <a:pt x="493" y="479"/>
                  </a:lnTo>
                  <a:lnTo>
                    <a:pt x="488" y="476"/>
                  </a:lnTo>
                  <a:lnTo>
                    <a:pt x="483" y="486"/>
                  </a:lnTo>
                  <a:lnTo>
                    <a:pt x="474" y="493"/>
                  </a:lnTo>
                  <a:lnTo>
                    <a:pt x="474" y="490"/>
                  </a:lnTo>
                  <a:lnTo>
                    <a:pt x="474" y="487"/>
                  </a:lnTo>
                  <a:lnTo>
                    <a:pt x="476" y="481"/>
                  </a:lnTo>
                  <a:lnTo>
                    <a:pt x="475" y="479"/>
                  </a:lnTo>
                  <a:lnTo>
                    <a:pt x="475" y="476"/>
                  </a:lnTo>
                  <a:lnTo>
                    <a:pt x="478" y="474"/>
                  </a:lnTo>
                  <a:lnTo>
                    <a:pt x="479" y="474"/>
                  </a:lnTo>
                  <a:lnTo>
                    <a:pt x="483" y="472"/>
                  </a:lnTo>
                  <a:lnTo>
                    <a:pt x="486" y="472"/>
                  </a:lnTo>
                  <a:lnTo>
                    <a:pt x="486" y="468"/>
                  </a:lnTo>
                  <a:lnTo>
                    <a:pt x="486" y="465"/>
                  </a:lnTo>
                  <a:lnTo>
                    <a:pt x="486" y="459"/>
                  </a:lnTo>
                  <a:lnTo>
                    <a:pt x="488" y="455"/>
                  </a:lnTo>
                  <a:lnTo>
                    <a:pt x="489" y="445"/>
                  </a:lnTo>
                  <a:lnTo>
                    <a:pt x="490" y="445"/>
                  </a:lnTo>
                  <a:lnTo>
                    <a:pt x="490" y="444"/>
                  </a:lnTo>
                  <a:lnTo>
                    <a:pt x="490" y="441"/>
                  </a:lnTo>
                  <a:lnTo>
                    <a:pt x="490" y="434"/>
                  </a:lnTo>
                  <a:lnTo>
                    <a:pt x="490" y="433"/>
                  </a:lnTo>
                  <a:lnTo>
                    <a:pt x="490" y="432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18"/>
            <p:cNvSpPr>
              <a:spLocks/>
            </p:cNvSpPr>
            <p:nvPr/>
          </p:nvSpPr>
          <p:spPr bwMode="auto">
            <a:xfrm>
              <a:off x="6950075" y="2540000"/>
              <a:ext cx="103188" cy="127000"/>
            </a:xfrm>
            <a:custGeom>
              <a:avLst/>
              <a:gdLst>
                <a:gd name="T0" fmla="*/ 2147483647 w 66"/>
                <a:gd name="T1" fmla="*/ 2147483647 h 86"/>
                <a:gd name="T2" fmla="*/ 2147483647 w 66"/>
                <a:gd name="T3" fmla="*/ 2147483647 h 86"/>
                <a:gd name="T4" fmla="*/ 2147483647 w 66"/>
                <a:gd name="T5" fmla="*/ 2147483647 h 86"/>
                <a:gd name="T6" fmla="*/ 2147483647 w 66"/>
                <a:gd name="T7" fmla="*/ 2147483647 h 86"/>
                <a:gd name="T8" fmla="*/ 2147483647 w 66"/>
                <a:gd name="T9" fmla="*/ 2147483647 h 86"/>
                <a:gd name="T10" fmla="*/ 2147483647 w 66"/>
                <a:gd name="T11" fmla="*/ 2147483647 h 86"/>
                <a:gd name="T12" fmla="*/ 2147483647 w 66"/>
                <a:gd name="T13" fmla="*/ 2147483647 h 86"/>
                <a:gd name="T14" fmla="*/ 2147483647 w 66"/>
                <a:gd name="T15" fmla="*/ 2147483647 h 86"/>
                <a:gd name="T16" fmla="*/ 2147483647 w 66"/>
                <a:gd name="T17" fmla="*/ 2147483647 h 86"/>
                <a:gd name="T18" fmla="*/ 2147483647 w 66"/>
                <a:gd name="T19" fmla="*/ 2147483647 h 86"/>
                <a:gd name="T20" fmla="*/ 2147483647 w 66"/>
                <a:gd name="T21" fmla="*/ 2147483647 h 86"/>
                <a:gd name="T22" fmla="*/ 2147483647 w 66"/>
                <a:gd name="T23" fmla="*/ 2147483647 h 86"/>
                <a:gd name="T24" fmla="*/ 2147483647 w 66"/>
                <a:gd name="T25" fmla="*/ 2147483647 h 86"/>
                <a:gd name="T26" fmla="*/ 2147483647 w 66"/>
                <a:gd name="T27" fmla="*/ 2147483647 h 86"/>
                <a:gd name="T28" fmla="*/ 2147483647 w 66"/>
                <a:gd name="T29" fmla="*/ 2147483647 h 86"/>
                <a:gd name="T30" fmla="*/ 2147483647 w 66"/>
                <a:gd name="T31" fmla="*/ 2147483647 h 86"/>
                <a:gd name="T32" fmla="*/ 2147483647 w 66"/>
                <a:gd name="T33" fmla="*/ 2147483647 h 86"/>
                <a:gd name="T34" fmla="*/ 2147483647 w 66"/>
                <a:gd name="T35" fmla="*/ 2147483647 h 86"/>
                <a:gd name="T36" fmla="*/ 2147483647 w 66"/>
                <a:gd name="T37" fmla="*/ 2147483647 h 86"/>
                <a:gd name="T38" fmla="*/ 2147483647 w 66"/>
                <a:gd name="T39" fmla="*/ 2147483647 h 86"/>
                <a:gd name="T40" fmla="*/ 2147483647 w 66"/>
                <a:gd name="T41" fmla="*/ 2147483647 h 86"/>
                <a:gd name="T42" fmla="*/ 2147483647 w 66"/>
                <a:gd name="T43" fmla="*/ 2147483647 h 86"/>
                <a:gd name="T44" fmla="*/ 2147483647 w 66"/>
                <a:gd name="T45" fmla="*/ 2147483647 h 86"/>
                <a:gd name="T46" fmla="*/ 0 w 66"/>
                <a:gd name="T47" fmla="*/ 2147483647 h 86"/>
                <a:gd name="T48" fmla="*/ 2147483647 w 66"/>
                <a:gd name="T49" fmla="*/ 2147483647 h 86"/>
                <a:gd name="T50" fmla="*/ 2147483647 w 66"/>
                <a:gd name="T51" fmla="*/ 2147483647 h 86"/>
                <a:gd name="T52" fmla="*/ 2147483647 w 66"/>
                <a:gd name="T53" fmla="*/ 2147483647 h 86"/>
                <a:gd name="T54" fmla="*/ 2147483647 w 66"/>
                <a:gd name="T55" fmla="*/ 2147483647 h 86"/>
                <a:gd name="T56" fmla="*/ 2147483647 w 66"/>
                <a:gd name="T57" fmla="*/ 0 h 86"/>
                <a:gd name="T58" fmla="*/ 2147483647 w 66"/>
                <a:gd name="T59" fmla="*/ 2147483647 h 86"/>
                <a:gd name="T60" fmla="*/ 2147483647 w 66"/>
                <a:gd name="T61" fmla="*/ 2147483647 h 86"/>
                <a:gd name="T62" fmla="*/ 2147483647 w 66"/>
                <a:gd name="T63" fmla="*/ 2147483647 h 86"/>
                <a:gd name="T64" fmla="*/ 2147483647 w 66"/>
                <a:gd name="T65" fmla="*/ 2147483647 h 86"/>
                <a:gd name="T66" fmla="*/ 2147483647 w 66"/>
                <a:gd name="T67" fmla="*/ 2147483647 h 86"/>
                <a:gd name="T68" fmla="*/ 2147483647 w 66"/>
                <a:gd name="T69" fmla="*/ 2147483647 h 86"/>
                <a:gd name="T70" fmla="*/ 2147483647 w 66"/>
                <a:gd name="T71" fmla="*/ 2147483647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86"/>
                <a:gd name="T110" fmla="*/ 66 w 66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86">
                  <a:moveTo>
                    <a:pt x="54" y="30"/>
                  </a:moveTo>
                  <a:lnTo>
                    <a:pt x="60" y="31"/>
                  </a:lnTo>
                  <a:lnTo>
                    <a:pt x="62" y="38"/>
                  </a:lnTo>
                  <a:lnTo>
                    <a:pt x="65" y="47"/>
                  </a:lnTo>
                  <a:lnTo>
                    <a:pt x="60" y="53"/>
                  </a:lnTo>
                  <a:lnTo>
                    <a:pt x="58" y="49"/>
                  </a:lnTo>
                  <a:lnTo>
                    <a:pt x="55" y="49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0" y="69"/>
                  </a:lnTo>
                  <a:lnTo>
                    <a:pt x="31" y="72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3" y="82"/>
                  </a:lnTo>
                  <a:lnTo>
                    <a:pt x="16" y="69"/>
                  </a:lnTo>
                  <a:lnTo>
                    <a:pt x="12" y="52"/>
                  </a:lnTo>
                  <a:lnTo>
                    <a:pt x="12" y="49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9" y="45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8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5" y="12"/>
                  </a:lnTo>
                  <a:lnTo>
                    <a:pt x="37" y="10"/>
                  </a:lnTo>
                  <a:lnTo>
                    <a:pt x="41" y="23"/>
                  </a:lnTo>
                  <a:lnTo>
                    <a:pt x="47" y="24"/>
                  </a:lnTo>
                  <a:lnTo>
                    <a:pt x="48" y="26"/>
                  </a:lnTo>
                  <a:lnTo>
                    <a:pt x="54" y="30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19"/>
            <p:cNvSpPr>
              <a:spLocks/>
            </p:cNvSpPr>
            <p:nvPr/>
          </p:nvSpPr>
          <p:spPr bwMode="auto">
            <a:xfrm>
              <a:off x="6634163" y="2082800"/>
              <a:ext cx="231775" cy="401638"/>
            </a:xfrm>
            <a:custGeom>
              <a:avLst/>
              <a:gdLst>
                <a:gd name="T0" fmla="*/ 2147483647 w 146"/>
                <a:gd name="T1" fmla="*/ 2147483647 h 273"/>
                <a:gd name="T2" fmla="*/ 2147483647 w 146"/>
                <a:gd name="T3" fmla="*/ 2147483647 h 273"/>
                <a:gd name="T4" fmla="*/ 2147483647 w 146"/>
                <a:gd name="T5" fmla="*/ 2147483647 h 273"/>
                <a:gd name="T6" fmla="*/ 2147483647 w 146"/>
                <a:gd name="T7" fmla="*/ 2147483647 h 273"/>
                <a:gd name="T8" fmla="*/ 2147483647 w 146"/>
                <a:gd name="T9" fmla="*/ 2147483647 h 273"/>
                <a:gd name="T10" fmla="*/ 2147483647 w 146"/>
                <a:gd name="T11" fmla="*/ 2147483647 h 273"/>
                <a:gd name="T12" fmla="*/ 2147483647 w 146"/>
                <a:gd name="T13" fmla="*/ 2147483647 h 273"/>
                <a:gd name="T14" fmla="*/ 2147483647 w 146"/>
                <a:gd name="T15" fmla="*/ 2147483647 h 273"/>
                <a:gd name="T16" fmla="*/ 2147483647 w 146"/>
                <a:gd name="T17" fmla="*/ 2147483647 h 273"/>
                <a:gd name="T18" fmla="*/ 2147483647 w 146"/>
                <a:gd name="T19" fmla="*/ 2147483647 h 273"/>
                <a:gd name="T20" fmla="*/ 2147483647 w 146"/>
                <a:gd name="T21" fmla="*/ 2147483647 h 273"/>
                <a:gd name="T22" fmla="*/ 2147483647 w 146"/>
                <a:gd name="T23" fmla="*/ 2147483647 h 273"/>
                <a:gd name="T24" fmla="*/ 2147483647 w 146"/>
                <a:gd name="T25" fmla="*/ 2147483647 h 273"/>
                <a:gd name="T26" fmla="*/ 2147483647 w 146"/>
                <a:gd name="T27" fmla="*/ 2147483647 h 273"/>
                <a:gd name="T28" fmla="*/ 2147483647 w 146"/>
                <a:gd name="T29" fmla="*/ 2147483647 h 273"/>
                <a:gd name="T30" fmla="*/ 2147483647 w 146"/>
                <a:gd name="T31" fmla="*/ 2147483647 h 273"/>
                <a:gd name="T32" fmla="*/ 2147483647 w 146"/>
                <a:gd name="T33" fmla="*/ 2147483647 h 273"/>
                <a:gd name="T34" fmla="*/ 2147483647 w 146"/>
                <a:gd name="T35" fmla="*/ 2147483647 h 273"/>
                <a:gd name="T36" fmla="*/ 2147483647 w 146"/>
                <a:gd name="T37" fmla="*/ 2147483647 h 273"/>
                <a:gd name="T38" fmla="*/ 2147483647 w 146"/>
                <a:gd name="T39" fmla="*/ 2147483647 h 273"/>
                <a:gd name="T40" fmla="*/ 2147483647 w 146"/>
                <a:gd name="T41" fmla="*/ 2147483647 h 273"/>
                <a:gd name="T42" fmla="*/ 2147483647 w 146"/>
                <a:gd name="T43" fmla="*/ 2147483647 h 273"/>
                <a:gd name="T44" fmla="*/ 2147483647 w 146"/>
                <a:gd name="T45" fmla="*/ 2147483647 h 273"/>
                <a:gd name="T46" fmla="*/ 2147483647 w 146"/>
                <a:gd name="T47" fmla="*/ 2147483647 h 273"/>
                <a:gd name="T48" fmla="*/ 2147483647 w 146"/>
                <a:gd name="T49" fmla="*/ 2147483647 h 273"/>
                <a:gd name="T50" fmla="*/ 2147483647 w 146"/>
                <a:gd name="T51" fmla="*/ 2147483647 h 273"/>
                <a:gd name="T52" fmla="*/ 2147483647 w 146"/>
                <a:gd name="T53" fmla="*/ 2147483647 h 273"/>
                <a:gd name="T54" fmla="*/ 2147483647 w 146"/>
                <a:gd name="T55" fmla="*/ 2147483647 h 273"/>
                <a:gd name="T56" fmla="*/ 2147483647 w 146"/>
                <a:gd name="T57" fmla="*/ 2147483647 h 273"/>
                <a:gd name="T58" fmla="*/ 2147483647 w 146"/>
                <a:gd name="T59" fmla="*/ 2147483647 h 273"/>
                <a:gd name="T60" fmla="*/ 2147483647 w 146"/>
                <a:gd name="T61" fmla="*/ 2147483647 h 273"/>
                <a:gd name="T62" fmla="*/ 2147483647 w 146"/>
                <a:gd name="T63" fmla="*/ 2147483647 h 273"/>
                <a:gd name="T64" fmla="*/ 2147483647 w 146"/>
                <a:gd name="T65" fmla="*/ 2147483647 h 273"/>
                <a:gd name="T66" fmla="*/ 2147483647 w 146"/>
                <a:gd name="T67" fmla="*/ 2147483647 h 273"/>
                <a:gd name="T68" fmla="*/ 2147483647 w 146"/>
                <a:gd name="T69" fmla="*/ 2147483647 h 273"/>
                <a:gd name="T70" fmla="*/ 2147483647 w 146"/>
                <a:gd name="T71" fmla="*/ 2147483647 h 273"/>
                <a:gd name="T72" fmla="*/ 2147483647 w 146"/>
                <a:gd name="T73" fmla="*/ 2147483647 h 273"/>
                <a:gd name="T74" fmla="*/ 2147483647 w 146"/>
                <a:gd name="T75" fmla="*/ 2147483647 h 273"/>
                <a:gd name="T76" fmla="*/ 2147483647 w 146"/>
                <a:gd name="T77" fmla="*/ 2147483647 h 273"/>
                <a:gd name="T78" fmla="*/ 2147483647 w 146"/>
                <a:gd name="T79" fmla="*/ 2147483647 h 273"/>
                <a:gd name="T80" fmla="*/ 2147483647 w 146"/>
                <a:gd name="T81" fmla="*/ 2147483647 h 273"/>
                <a:gd name="T82" fmla="*/ 2147483647 w 146"/>
                <a:gd name="T83" fmla="*/ 0 h 273"/>
                <a:gd name="T84" fmla="*/ 2147483647 w 146"/>
                <a:gd name="T85" fmla="*/ 2147483647 h 273"/>
                <a:gd name="T86" fmla="*/ 2147483647 w 146"/>
                <a:gd name="T87" fmla="*/ 2147483647 h 273"/>
                <a:gd name="T88" fmla="*/ 2147483647 w 146"/>
                <a:gd name="T89" fmla="*/ 2147483647 h 273"/>
                <a:gd name="T90" fmla="*/ 2147483647 w 146"/>
                <a:gd name="T91" fmla="*/ 2147483647 h 273"/>
                <a:gd name="T92" fmla="*/ 0 w 146"/>
                <a:gd name="T93" fmla="*/ 2147483647 h 273"/>
                <a:gd name="T94" fmla="*/ 2147483647 w 146"/>
                <a:gd name="T95" fmla="*/ 2147483647 h 273"/>
                <a:gd name="T96" fmla="*/ 2147483647 w 146"/>
                <a:gd name="T97" fmla="*/ 2147483647 h 273"/>
                <a:gd name="T98" fmla="*/ 2147483647 w 146"/>
                <a:gd name="T99" fmla="*/ 2147483647 h 273"/>
                <a:gd name="T100" fmla="*/ 2147483647 w 146"/>
                <a:gd name="T101" fmla="*/ 2147483647 h 273"/>
                <a:gd name="T102" fmla="*/ 2147483647 w 146"/>
                <a:gd name="T103" fmla="*/ 2147483647 h 273"/>
                <a:gd name="T104" fmla="*/ 2147483647 w 146"/>
                <a:gd name="T105" fmla="*/ 2147483647 h 273"/>
                <a:gd name="T106" fmla="*/ 2147483647 w 146"/>
                <a:gd name="T107" fmla="*/ 2147483647 h 273"/>
                <a:gd name="T108" fmla="*/ 2147483647 w 146"/>
                <a:gd name="T109" fmla="*/ 2147483647 h 273"/>
                <a:gd name="T110" fmla="*/ 2147483647 w 146"/>
                <a:gd name="T111" fmla="*/ 2147483647 h 273"/>
                <a:gd name="T112" fmla="*/ 2147483647 w 146"/>
                <a:gd name="T113" fmla="*/ 2147483647 h 273"/>
                <a:gd name="T114" fmla="*/ 2147483647 w 146"/>
                <a:gd name="T115" fmla="*/ 2147483647 h 2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6"/>
                <a:gd name="T175" fmla="*/ 0 h 273"/>
                <a:gd name="T176" fmla="*/ 146 w 146"/>
                <a:gd name="T177" fmla="*/ 273 h 2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6" h="273">
                  <a:moveTo>
                    <a:pt x="31" y="167"/>
                  </a:moveTo>
                  <a:lnTo>
                    <a:pt x="30" y="182"/>
                  </a:lnTo>
                  <a:lnTo>
                    <a:pt x="38" y="179"/>
                  </a:lnTo>
                  <a:lnTo>
                    <a:pt x="51" y="211"/>
                  </a:lnTo>
                  <a:lnTo>
                    <a:pt x="52" y="218"/>
                  </a:lnTo>
                  <a:lnTo>
                    <a:pt x="55" y="231"/>
                  </a:lnTo>
                  <a:lnTo>
                    <a:pt x="59" y="251"/>
                  </a:lnTo>
                  <a:lnTo>
                    <a:pt x="62" y="262"/>
                  </a:lnTo>
                  <a:lnTo>
                    <a:pt x="64" y="272"/>
                  </a:lnTo>
                  <a:lnTo>
                    <a:pt x="64" y="270"/>
                  </a:lnTo>
                  <a:lnTo>
                    <a:pt x="80" y="267"/>
                  </a:lnTo>
                  <a:lnTo>
                    <a:pt x="82" y="267"/>
                  </a:lnTo>
                  <a:lnTo>
                    <a:pt x="84" y="267"/>
                  </a:lnTo>
                  <a:lnTo>
                    <a:pt x="84" y="266"/>
                  </a:lnTo>
                  <a:lnTo>
                    <a:pt x="85" y="266"/>
                  </a:lnTo>
                  <a:lnTo>
                    <a:pt x="91" y="266"/>
                  </a:lnTo>
                  <a:lnTo>
                    <a:pt x="104" y="262"/>
                  </a:lnTo>
                  <a:lnTo>
                    <a:pt x="124" y="259"/>
                  </a:lnTo>
                  <a:lnTo>
                    <a:pt x="127" y="258"/>
                  </a:lnTo>
                  <a:lnTo>
                    <a:pt x="116" y="236"/>
                  </a:lnTo>
                  <a:lnTo>
                    <a:pt x="118" y="229"/>
                  </a:lnTo>
                  <a:lnTo>
                    <a:pt x="116" y="211"/>
                  </a:lnTo>
                  <a:lnTo>
                    <a:pt x="116" y="204"/>
                  </a:lnTo>
                  <a:lnTo>
                    <a:pt x="111" y="176"/>
                  </a:lnTo>
                  <a:lnTo>
                    <a:pt x="110" y="167"/>
                  </a:lnTo>
                  <a:lnTo>
                    <a:pt x="113" y="164"/>
                  </a:lnTo>
                  <a:lnTo>
                    <a:pt x="111" y="161"/>
                  </a:lnTo>
                  <a:lnTo>
                    <a:pt x="114" y="147"/>
                  </a:lnTo>
                  <a:lnTo>
                    <a:pt x="118" y="143"/>
                  </a:lnTo>
                  <a:lnTo>
                    <a:pt x="118" y="118"/>
                  </a:lnTo>
                  <a:lnTo>
                    <a:pt x="121" y="103"/>
                  </a:lnTo>
                  <a:lnTo>
                    <a:pt x="118" y="100"/>
                  </a:lnTo>
                  <a:lnTo>
                    <a:pt x="116" y="91"/>
                  </a:lnTo>
                  <a:lnTo>
                    <a:pt x="118" y="81"/>
                  </a:lnTo>
                  <a:lnTo>
                    <a:pt x="129" y="75"/>
                  </a:lnTo>
                  <a:lnTo>
                    <a:pt x="131" y="73"/>
                  </a:lnTo>
                  <a:lnTo>
                    <a:pt x="133" y="69"/>
                  </a:lnTo>
                  <a:lnTo>
                    <a:pt x="145" y="55"/>
                  </a:lnTo>
                  <a:lnTo>
                    <a:pt x="133" y="30"/>
                  </a:lnTo>
                  <a:lnTo>
                    <a:pt x="139" y="11"/>
                  </a:lnTo>
                  <a:lnTo>
                    <a:pt x="135" y="0"/>
                  </a:lnTo>
                  <a:lnTo>
                    <a:pt x="107" y="9"/>
                  </a:lnTo>
                  <a:lnTo>
                    <a:pt x="59" y="20"/>
                  </a:lnTo>
                  <a:lnTo>
                    <a:pt x="11" y="33"/>
                  </a:lnTo>
                  <a:lnTo>
                    <a:pt x="6" y="34"/>
                  </a:lnTo>
                  <a:lnTo>
                    <a:pt x="0" y="35"/>
                  </a:lnTo>
                  <a:lnTo>
                    <a:pt x="1" y="51"/>
                  </a:lnTo>
                  <a:lnTo>
                    <a:pt x="9" y="81"/>
                  </a:lnTo>
                  <a:lnTo>
                    <a:pt x="9" y="82"/>
                  </a:lnTo>
                  <a:lnTo>
                    <a:pt x="12" y="84"/>
                  </a:lnTo>
                  <a:lnTo>
                    <a:pt x="16" y="88"/>
                  </a:lnTo>
                  <a:lnTo>
                    <a:pt x="22" y="113"/>
                  </a:lnTo>
                  <a:lnTo>
                    <a:pt x="17" y="122"/>
                  </a:lnTo>
                  <a:lnTo>
                    <a:pt x="17" y="135"/>
                  </a:lnTo>
                  <a:lnTo>
                    <a:pt x="29" y="162"/>
                  </a:lnTo>
                  <a:lnTo>
                    <a:pt x="31" y="167"/>
                  </a:lnTo>
                </a:path>
              </a:pathLst>
            </a:custGeom>
            <a:solidFill>
              <a:srgbClr val="D0DFE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21"/>
            <p:cNvSpPr>
              <a:spLocks/>
            </p:cNvSpPr>
            <p:nvPr/>
          </p:nvSpPr>
          <p:spPr bwMode="auto">
            <a:xfrm>
              <a:off x="5607050" y="3124200"/>
              <a:ext cx="1047750" cy="566738"/>
            </a:xfrm>
            <a:custGeom>
              <a:avLst/>
              <a:gdLst>
                <a:gd name="T0" fmla="*/ 2147483647 w 663"/>
                <a:gd name="T1" fmla="*/ 2147483647 h 384"/>
                <a:gd name="T2" fmla="*/ 2147483647 w 663"/>
                <a:gd name="T3" fmla="*/ 2147483647 h 384"/>
                <a:gd name="T4" fmla="*/ 2147483647 w 663"/>
                <a:gd name="T5" fmla="*/ 2147483647 h 384"/>
                <a:gd name="T6" fmla="*/ 2147483647 w 663"/>
                <a:gd name="T7" fmla="*/ 2147483647 h 384"/>
                <a:gd name="T8" fmla="*/ 2147483647 w 663"/>
                <a:gd name="T9" fmla="*/ 2147483647 h 384"/>
                <a:gd name="T10" fmla="*/ 2147483647 w 663"/>
                <a:gd name="T11" fmla="*/ 2147483647 h 384"/>
                <a:gd name="T12" fmla="*/ 2147483647 w 663"/>
                <a:gd name="T13" fmla="*/ 2147483647 h 384"/>
                <a:gd name="T14" fmla="*/ 2147483647 w 663"/>
                <a:gd name="T15" fmla="*/ 2147483647 h 384"/>
                <a:gd name="T16" fmla="*/ 2147483647 w 663"/>
                <a:gd name="T17" fmla="*/ 2147483647 h 384"/>
                <a:gd name="T18" fmla="*/ 2147483647 w 663"/>
                <a:gd name="T19" fmla="*/ 2147483647 h 384"/>
                <a:gd name="T20" fmla="*/ 2147483647 w 663"/>
                <a:gd name="T21" fmla="*/ 2147483647 h 384"/>
                <a:gd name="T22" fmla="*/ 2147483647 w 663"/>
                <a:gd name="T23" fmla="*/ 2147483647 h 384"/>
                <a:gd name="T24" fmla="*/ 2147483647 w 663"/>
                <a:gd name="T25" fmla="*/ 2147483647 h 384"/>
                <a:gd name="T26" fmla="*/ 2147483647 w 663"/>
                <a:gd name="T27" fmla="*/ 2147483647 h 384"/>
                <a:gd name="T28" fmla="*/ 2147483647 w 663"/>
                <a:gd name="T29" fmla="*/ 2147483647 h 384"/>
                <a:gd name="T30" fmla="*/ 2147483647 w 663"/>
                <a:gd name="T31" fmla="*/ 2147483647 h 384"/>
                <a:gd name="T32" fmla="*/ 2147483647 w 663"/>
                <a:gd name="T33" fmla="*/ 2147483647 h 384"/>
                <a:gd name="T34" fmla="*/ 2147483647 w 663"/>
                <a:gd name="T35" fmla="*/ 2147483647 h 384"/>
                <a:gd name="T36" fmla="*/ 2147483647 w 663"/>
                <a:gd name="T37" fmla="*/ 2147483647 h 384"/>
                <a:gd name="T38" fmla="*/ 2147483647 w 663"/>
                <a:gd name="T39" fmla="*/ 2147483647 h 384"/>
                <a:gd name="T40" fmla="*/ 2147483647 w 663"/>
                <a:gd name="T41" fmla="*/ 2147483647 h 384"/>
                <a:gd name="T42" fmla="*/ 2147483647 w 663"/>
                <a:gd name="T43" fmla="*/ 2147483647 h 384"/>
                <a:gd name="T44" fmla="*/ 2147483647 w 663"/>
                <a:gd name="T45" fmla="*/ 2147483647 h 384"/>
                <a:gd name="T46" fmla="*/ 2147483647 w 663"/>
                <a:gd name="T47" fmla="*/ 2147483647 h 384"/>
                <a:gd name="T48" fmla="*/ 2147483647 w 663"/>
                <a:gd name="T49" fmla="*/ 2147483647 h 384"/>
                <a:gd name="T50" fmla="*/ 2147483647 w 663"/>
                <a:gd name="T51" fmla="*/ 2147483647 h 384"/>
                <a:gd name="T52" fmla="*/ 2147483647 w 663"/>
                <a:gd name="T53" fmla="*/ 2147483647 h 384"/>
                <a:gd name="T54" fmla="*/ 2147483647 w 663"/>
                <a:gd name="T55" fmla="*/ 2147483647 h 384"/>
                <a:gd name="T56" fmla="*/ 2147483647 w 663"/>
                <a:gd name="T57" fmla="*/ 2147483647 h 384"/>
                <a:gd name="T58" fmla="*/ 2147483647 w 663"/>
                <a:gd name="T59" fmla="*/ 2147483647 h 384"/>
                <a:gd name="T60" fmla="*/ 2147483647 w 663"/>
                <a:gd name="T61" fmla="*/ 2147483647 h 384"/>
                <a:gd name="T62" fmla="*/ 2147483647 w 663"/>
                <a:gd name="T63" fmla="*/ 2147483647 h 384"/>
                <a:gd name="T64" fmla="*/ 2147483647 w 663"/>
                <a:gd name="T65" fmla="*/ 2147483647 h 384"/>
                <a:gd name="T66" fmla="*/ 2147483647 w 663"/>
                <a:gd name="T67" fmla="*/ 2147483647 h 384"/>
                <a:gd name="T68" fmla="*/ 2147483647 w 663"/>
                <a:gd name="T69" fmla="*/ 2147483647 h 384"/>
                <a:gd name="T70" fmla="*/ 2147483647 w 663"/>
                <a:gd name="T71" fmla="*/ 2147483647 h 384"/>
                <a:gd name="T72" fmla="*/ 2147483647 w 663"/>
                <a:gd name="T73" fmla="*/ 2147483647 h 384"/>
                <a:gd name="T74" fmla="*/ 2147483647 w 663"/>
                <a:gd name="T75" fmla="*/ 2147483647 h 384"/>
                <a:gd name="T76" fmla="*/ 2147483647 w 663"/>
                <a:gd name="T77" fmla="*/ 2147483647 h 384"/>
                <a:gd name="T78" fmla="*/ 2147483647 w 663"/>
                <a:gd name="T79" fmla="*/ 2147483647 h 384"/>
                <a:gd name="T80" fmla="*/ 2147483647 w 663"/>
                <a:gd name="T81" fmla="*/ 2147483647 h 384"/>
                <a:gd name="T82" fmla="*/ 2147483647 w 663"/>
                <a:gd name="T83" fmla="*/ 2147483647 h 384"/>
                <a:gd name="T84" fmla="*/ 2147483647 w 663"/>
                <a:gd name="T85" fmla="*/ 2147483647 h 384"/>
                <a:gd name="T86" fmla="*/ 2147483647 w 663"/>
                <a:gd name="T87" fmla="*/ 2147483647 h 384"/>
                <a:gd name="T88" fmla="*/ 2147483647 w 663"/>
                <a:gd name="T89" fmla="*/ 2147483647 h 384"/>
                <a:gd name="T90" fmla="*/ 2147483647 w 663"/>
                <a:gd name="T91" fmla="*/ 2147483647 h 384"/>
                <a:gd name="T92" fmla="*/ 2147483647 w 663"/>
                <a:gd name="T93" fmla="*/ 2147483647 h 384"/>
                <a:gd name="T94" fmla="*/ 2147483647 w 663"/>
                <a:gd name="T95" fmla="*/ 2147483647 h 384"/>
                <a:gd name="T96" fmla="*/ 2147483647 w 663"/>
                <a:gd name="T97" fmla="*/ 2147483647 h 384"/>
                <a:gd name="T98" fmla="*/ 2147483647 w 663"/>
                <a:gd name="T99" fmla="*/ 2147483647 h 384"/>
                <a:gd name="T100" fmla="*/ 2147483647 w 663"/>
                <a:gd name="T101" fmla="*/ 2147483647 h 384"/>
                <a:gd name="T102" fmla="*/ 2147483647 w 663"/>
                <a:gd name="T103" fmla="*/ 2147483647 h 3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3"/>
                <a:gd name="T157" fmla="*/ 0 h 384"/>
                <a:gd name="T158" fmla="*/ 663 w 663"/>
                <a:gd name="T159" fmla="*/ 384 h 3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3" h="384">
                  <a:moveTo>
                    <a:pt x="603" y="213"/>
                  </a:moveTo>
                  <a:lnTo>
                    <a:pt x="604" y="215"/>
                  </a:lnTo>
                  <a:lnTo>
                    <a:pt x="606" y="213"/>
                  </a:lnTo>
                  <a:lnTo>
                    <a:pt x="613" y="217"/>
                  </a:lnTo>
                  <a:lnTo>
                    <a:pt x="616" y="230"/>
                  </a:lnTo>
                  <a:lnTo>
                    <a:pt x="616" y="231"/>
                  </a:lnTo>
                  <a:lnTo>
                    <a:pt x="616" y="233"/>
                  </a:lnTo>
                  <a:lnTo>
                    <a:pt x="620" y="234"/>
                  </a:lnTo>
                  <a:lnTo>
                    <a:pt x="627" y="234"/>
                  </a:lnTo>
                  <a:lnTo>
                    <a:pt x="632" y="235"/>
                  </a:lnTo>
                  <a:lnTo>
                    <a:pt x="642" y="231"/>
                  </a:lnTo>
                  <a:lnTo>
                    <a:pt x="662" y="270"/>
                  </a:lnTo>
                  <a:lnTo>
                    <a:pt x="650" y="271"/>
                  </a:lnTo>
                  <a:lnTo>
                    <a:pt x="641" y="274"/>
                  </a:lnTo>
                  <a:lnTo>
                    <a:pt x="630" y="277"/>
                  </a:lnTo>
                  <a:lnTo>
                    <a:pt x="628" y="277"/>
                  </a:lnTo>
                  <a:lnTo>
                    <a:pt x="625" y="277"/>
                  </a:lnTo>
                  <a:lnTo>
                    <a:pt x="623" y="278"/>
                  </a:lnTo>
                  <a:lnTo>
                    <a:pt x="620" y="278"/>
                  </a:lnTo>
                  <a:lnTo>
                    <a:pt x="610" y="281"/>
                  </a:lnTo>
                  <a:lnTo>
                    <a:pt x="609" y="281"/>
                  </a:lnTo>
                  <a:lnTo>
                    <a:pt x="606" y="281"/>
                  </a:lnTo>
                  <a:lnTo>
                    <a:pt x="588" y="285"/>
                  </a:lnTo>
                  <a:lnTo>
                    <a:pt x="577" y="288"/>
                  </a:lnTo>
                  <a:lnTo>
                    <a:pt x="574" y="288"/>
                  </a:lnTo>
                  <a:lnTo>
                    <a:pt x="559" y="292"/>
                  </a:lnTo>
                  <a:lnTo>
                    <a:pt x="556" y="294"/>
                  </a:lnTo>
                  <a:lnTo>
                    <a:pt x="553" y="294"/>
                  </a:lnTo>
                  <a:lnTo>
                    <a:pt x="546" y="295"/>
                  </a:lnTo>
                  <a:lnTo>
                    <a:pt x="542" y="295"/>
                  </a:lnTo>
                  <a:lnTo>
                    <a:pt x="521" y="301"/>
                  </a:lnTo>
                  <a:lnTo>
                    <a:pt x="518" y="301"/>
                  </a:lnTo>
                  <a:lnTo>
                    <a:pt x="503" y="303"/>
                  </a:lnTo>
                  <a:lnTo>
                    <a:pt x="499" y="305"/>
                  </a:lnTo>
                  <a:lnTo>
                    <a:pt x="496" y="305"/>
                  </a:lnTo>
                  <a:lnTo>
                    <a:pt x="490" y="306"/>
                  </a:lnTo>
                  <a:lnTo>
                    <a:pt x="486" y="308"/>
                  </a:lnTo>
                  <a:lnTo>
                    <a:pt x="482" y="308"/>
                  </a:lnTo>
                  <a:lnTo>
                    <a:pt x="479" y="309"/>
                  </a:lnTo>
                  <a:lnTo>
                    <a:pt x="464" y="312"/>
                  </a:lnTo>
                  <a:lnTo>
                    <a:pt x="461" y="312"/>
                  </a:lnTo>
                  <a:lnTo>
                    <a:pt x="454" y="313"/>
                  </a:lnTo>
                  <a:lnTo>
                    <a:pt x="450" y="315"/>
                  </a:lnTo>
                  <a:lnTo>
                    <a:pt x="447" y="315"/>
                  </a:lnTo>
                  <a:lnTo>
                    <a:pt x="443" y="316"/>
                  </a:lnTo>
                  <a:lnTo>
                    <a:pt x="440" y="317"/>
                  </a:lnTo>
                  <a:lnTo>
                    <a:pt x="429" y="319"/>
                  </a:lnTo>
                  <a:lnTo>
                    <a:pt x="421" y="320"/>
                  </a:lnTo>
                  <a:lnTo>
                    <a:pt x="420" y="320"/>
                  </a:lnTo>
                  <a:lnTo>
                    <a:pt x="417" y="321"/>
                  </a:lnTo>
                  <a:lnTo>
                    <a:pt x="415" y="321"/>
                  </a:lnTo>
                  <a:lnTo>
                    <a:pt x="414" y="321"/>
                  </a:lnTo>
                  <a:lnTo>
                    <a:pt x="413" y="321"/>
                  </a:lnTo>
                  <a:lnTo>
                    <a:pt x="386" y="327"/>
                  </a:lnTo>
                  <a:lnTo>
                    <a:pt x="379" y="328"/>
                  </a:lnTo>
                  <a:lnTo>
                    <a:pt x="376" y="328"/>
                  </a:lnTo>
                  <a:lnTo>
                    <a:pt x="367" y="331"/>
                  </a:lnTo>
                  <a:lnTo>
                    <a:pt x="354" y="333"/>
                  </a:lnTo>
                  <a:lnTo>
                    <a:pt x="350" y="334"/>
                  </a:lnTo>
                  <a:lnTo>
                    <a:pt x="344" y="334"/>
                  </a:lnTo>
                  <a:lnTo>
                    <a:pt x="337" y="335"/>
                  </a:lnTo>
                  <a:lnTo>
                    <a:pt x="324" y="338"/>
                  </a:lnTo>
                  <a:lnTo>
                    <a:pt x="314" y="339"/>
                  </a:lnTo>
                  <a:lnTo>
                    <a:pt x="311" y="341"/>
                  </a:lnTo>
                  <a:lnTo>
                    <a:pt x="310" y="341"/>
                  </a:lnTo>
                  <a:lnTo>
                    <a:pt x="303" y="342"/>
                  </a:lnTo>
                  <a:lnTo>
                    <a:pt x="287" y="344"/>
                  </a:lnTo>
                  <a:lnTo>
                    <a:pt x="275" y="345"/>
                  </a:lnTo>
                  <a:lnTo>
                    <a:pt x="271" y="346"/>
                  </a:lnTo>
                  <a:lnTo>
                    <a:pt x="265" y="346"/>
                  </a:lnTo>
                  <a:lnTo>
                    <a:pt x="261" y="348"/>
                  </a:lnTo>
                  <a:lnTo>
                    <a:pt x="253" y="348"/>
                  </a:lnTo>
                  <a:lnTo>
                    <a:pt x="247" y="349"/>
                  </a:lnTo>
                  <a:lnTo>
                    <a:pt x="243" y="351"/>
                  </a:lnTo>
                  <a:lnTo>
                    <a:pt x="241" y="351"/>
                  </a:lnTo>
                  <a:lnTo>
                    <a:pt x="240" y="351"/>
                  </a:lnTo>
                  <a:lnTo>
                    <a:pt x="239" y="351"/>
                  </a:lnTo>
                  <a:lnTo>
                    <a:pt x="236" y="351"/>
                  </a:lnTo>
                  <a:lnTo>
                    <a:pt x="223" y="352"/>
                  </a:lnTo>
                  <a:lnTo>
                    <a:pt x="201" y="355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7" y="358"/>
                  </a:lnTo>
                  <a:lnTo>
                    <a:pt x="175" y="359"/>
                  </a:lnTo>
                  <a:lnTo>
                    <a:pt x="171" y="359"/>
                  </a:lnTo>
                  <a:lnTo>
                    <a:pt x="172" y="356"/>
                  </a:lnTo>
                  <a:lnTo>
                    <a:pt x="164" y="358"/>
                  </a:lnTo>
                  <a:lnTo>
                    <a:pt x="157" y="359"/>
                  </a:lnTo>
                  <a:lnTo>
                    <a:pt x="148" y="359"/>
                  </a:lnTo>
                  <a:lnTo>
                    <a:pt x="148" y="362"/>
                  </a:lnTo>
                  <a:lnTo>
                    <a:pt x="130" y="364"/>
                  </a:lnTo>
                  <a:lnTo>
                    <a:pt x="127" y="364"/>
                  </a:lnTo>
                  <a:lnTo>
                    <a:pt x="125" y="366"/>
                  </a:lnTo>
                  <a:lnTo>
                    <a:pt x="122" y="366"/>
                  </a:lnTo>
                  <a:lnTo>
                    <a:pt x="120" y="366"/>
                  </a:lnTo>
                  <a:lnTo>
                    <a:pt x="118" y="367"/>
                  </a:lnTo>
                  <a:lnTo>
                    <a:pt x="111" y="367"/>
                  </a:lnTo>
                  <a:lnTo>
                    <a:pt x="100" y="369"/>
                  </a:lnTo>
                  <a:lnTo>
                    <a:pt x="91" y="371"/>
                  </a:lnTo>
                  <a:lnTo>
                    <a:pt x="89" y="371"/>
                  </a:lnTo>
                  <a:lnTo>
                    <a:pt x="87" y="371"/>
                  </a:lnTo>
                  <a:lnTo>
                    <a:pt x="72" y="374"/>
                  </a:lnTo>
                  <a:lnTo>
                    <a:pt x="68" y="374"/>
                  </a:lnTo>
                  <a:lnTo>
                    <a:pt x="58" y="376"/>
                  </a:lnTo>
                  <a:lnTo>
                    <a:pt x="36" y="378"/>
                  </a:lnTo>
                  <a:lnTo>
                    <a:pt x="34" y="378"/>
                  </a:lnTo>
                  <a:lnTo>
                    <a:pt x="18" y="381"/>
                  </a:lnTo>
                  <a:lnTo>
                    <a:pt x="5" y="383"/>
                  </a:lnTo>
                  <a:lnTo>
                    <a:pt x="2" y="383"/>
                  </a:lnTo>
                  <a:lnTo>
                    <a:pt x="0" y="383"/>
                  </a:lnTo>
                  <a:lnTo>
                    <a:pt x="4" y="381"/>
                  </a:lnTo>
                  <a:lnTo>
                    <a:pt x="13" y="374"/>
                  </a:lnTo>
                  <a:lnTo>
                    <a:pt x="18" y="374"/>
                  </a:lnTo>
                  <a:lnTo>
                    <a:pt x="44" y="360"/>
                  </a:lnTo>
                  <a:lnTo>
                    <a:pt x="44" y="358"/>
                  </a:lnTo>
                  <a:lnTo>
                    <a:pt x="62" y="342"/>
                  </a:lnTo>
                  <a:lnTo>
                    <a:pt x="62" y="341"/>
                  </a:lnTo>
                  <a:lnTo>
                    <a:pt x="62" y="334"/>
                  </a:lnTo>
                  <a:lnTo>
                    <a:pt x="72" y="327"/>
                  </a:lnTo>
                  <a:lnTo>
                    <a:pt x="73" y="315"/>
                  </a:lnTo>
                  <a:lnTo>
                    <a:pt x="84" y="305"/>
                  </a:lnTo>
                  <a:lnTo>
                    <a:pt x="86" y="305"/>
                  </a:lnTo>
                  <a:lnTo>
                    <a:pt x="94" y="298"/>
                  </a:lnTo>
                  <a:lnTo>
                    <a:pt x="100" y="295"/>
                  </a:lnTo>
                  <a:lnTo>
                    <a:pt x="104" y="291"/>
                  </a:lnTo>
                  <a:lnTo>
                    <a:pt x="112" y="281"/>
                  </a:lnTo>
                  <a:lnTo>
                    <a:pt x="120" y="270"/>
                  </a:lnTo>
                  <a:lnTo>
                    <a:pt x="129" y="260"/>
                  </a:lnTo>
                  <a:lnTo>
                    <a:pt x="133" y="262"/>
                  </a:lnTo>
                  <a:lnTo>
                    <a:pt x="130" y="265"/>
                  </a:lnTo>
                  <a:lnTo>
                    <a:pt x="134" y="277"/>
                  </a:lnTo>
                  <a:lnTo>
                    <a:pt x="154" y="290"/>
                  </a:lnTo>
                  <a:lnTo>
                    <a:pt x="159" y="294"/>
                  </a:lnTo>
                  <a:lnTo>
                    <a:pt x="178" y="281"/>
                  </a:lnTo>
                  <a:lnTo>
                    <a:pt x="183" y="274"/>
                  </a:lnTo>
                  <a:lnTo>
                    <a:pt x="187" y="277"/>
                  </a:lnTo>
                  <a:lnTo>
                    <a:pt x="194" y="281"/>
                  </a:lnTo>
                  <a:lnTo>
                    <a:pt x="197" y="284"/>
                  </a:lnTo>
                  <a:lnTo>
                    <a:pt x="204" y="277"/>
                  </a:lnTo>
                  <a:lnTo>
                    <a:pt x="215" y="271"/>
                  </a:lnTo>
                  <a:lnTo>
                    <a:pt x="216" y="273"/>
                  </a:lnTo>
                  <a:lnTo>
                    <a:pt x="226" y="266"/>
                  </a:lnTo>
                  <a:lnTo>
                    <a:pt x="223" y="262"/>
                  </a:lnTo>
                  <a:lnTo>
                    <a:pt x="223" y="258"/>
                  </a:lnTo>
                  <a:lnTo>
                    <a:pt x="232" y="262"/>
                  </a:lnTo>
                  <a:lnTo>
                    <a:pt x="254" y="248"/>
                  </a:lnTo>
                  <a:lnTo>
                    <a:pt x="257" y="252"/>
                  </a:lnTo>
                  <a:lnTo>
                    <a:pt x="268" y="241"/>
                  </a:lnTo>
                  <a:lnTo>
                    <a:pt x="272" y="230"/>
                  </a:lnTo>
                  <a:lnTo>
                    <a:pt x="273" y="227"/>
                  </a:lnTo>
                  <a:lnTo>
                    <a:pt x="271" y="224"/>
                  </a:lnTo>
                  <a:lnTo>
                    <a:pt x="268" y="223"/>
                  </a:lnTo>
                  <a:lnTo>
                    <a:pt x="265" y="220"/>
                  </a:lnTo>
                  <a:lnTo>
                    <a:pt x="271" y="210"/>
                  </a:lnTo>
                  <a:lnTo>
                    <a:pt x="273" y="198"/>
                  </a:lnTo>
                  <a:lnTo>
                    <a:pt x="280" y="188"/>
                  </a:lnTo>
                  <a:lnTo>
                    <a:pt x="285" y="184"/>
                  </a:lnTo>
                  <a:lnTo>
                    <a:pt x="285" y="183"/>
                  </a:lnTo>
                  <a:lnTo>
                    <a:pt x="287" y="174"/>
                  </a:lnTo>
                  <a:lnTo>
                    <a:pt x="287" y="169"/>
                  </a:lnTo>
                  <a:lnTo>
                    <a:pt x="292" y="158"/>
                  </a:lnTo>
                  <a:lnTo>
                    <a:pt x="297" y="151"/>
                  </a:lnTo>
                  <a:lnTo>
                    <a:pt x="299" y="141"/>
                  </a:lnTo>
                  <a:lnTo>
                    <a:pt x="300" y="140"/>
                  </a:lnTo>
                  <a:lnTo>
                    <a:pt x="303" y="113"/>
                  </a:lnTo>
                  <a:lnTo>
                    <a:pt x="310" y="116"/>
                  </a:lnTo>
                  <a:lnTo>
                    <a:pt x="319" y="126"/>
                  </a:lnTo>
                  <a:lnTo>
                    <a:pt x="333" y="129"/>
                  </a:lnTo>
                  <a:lnTo>
                    <a:pt x="337" y="123"/>
                  </a:lnTo>
                  <a:lnTo>
                    <a:pt x="340" y="120"/>
                  </a:lnTo>
                  <a:lnTo>
                    <a:pt x="340" y="117"/>
                  </a:lnTo>
                  <a:lnTo>
                    <a:pt x="340" y="116"/>
                  </a:lnTo>
                  <a:lnTo>
                    <a:pt x="347" y="87"/>
                  </a:lnTo>
                  <a:lnTo>
                    <a:pt x="351" y="77"/>
                  </a:lnTo>
                  <a:lnTo>
                    <a:pt x="351" y="76"/>
                  </a:lnTo>
                  <a:lnTo>
                    <a:pt x="364" y="84"/>
                  </a:lnTo>
                  <a:lnTo>
                    <a:pt x="369" y="66"/>
                  </a:lnTo>
                  <a:lnTo>
                    <a:pt x="383" y="54"/>
                  </a:lnTo>
                  <a:lnTo>
                    <a:pt x="383" y="47"/>
                  </a:lnTo>
                  <a:lnTo>
                    <a:pt x="386" y="43"/>
                  </a:lnTo>
                  <a:lnTo>
                    <a:pt x="390" y="38"/>
                  </a:lnTo>
                  <a:lnTo>
                    <a:pt x="393" y="18"/>
                  </a:lnTo>
                  <a:lnTo>
                    <a:pt x="392" y="0"/>
                  </a:lnTo>
                  <a:lnTo>
                    <a:pt x="397" y="2"/>
                  </a:lnTo>
                  <a:lnTo>
                    <a:pt x="400" y="4"/>
                  </a:lnTo>
                  <a:lnTo>
                    <a:pt x="403" y="6"/>
                  </a:lnTo>
                  <a:lnTo>
                    <a:pt x="410" y="9"/>
                  </a:lnTo>
                  <a:lnTo>
                    <a:pt x="413" y="11"/>
                  </a:lnTo>
                  <a:lnTo>
                    <a:pt x="421" y="16"/>
                  </a:lnTo>
                  <a:lnTo>
                    <a:pt x="424" y="18"/>
                  </a:lnTo>
                  <a:lnTo>
                    <a:pt x="424" y="19"/>
                  </a:lnTo>
                  <a:lnTo>
                    <a:pt x="440" y="27"/>
                  </a:lnTo>
                  <a:lnTo>
                    <a:pt x="443" y="13"/>
                  </a:lnTo>
                  <a:lnTo>
                    <a:pt x="443" y="9"/>
                  </a:lnTo>
                  <a:lnTo>
                    <a:pt x="446" y="5"/>
                  </a:lnTo>
                  <a:lnTo>
                    <a:pt x="449" y="4"/>
                  </a:lnTo>
                  <a:lnTo>
                    <a:pt x="453" y="5"/>
                  </a:lnTo>
                  <a:lnTo>
                    <a:pt x="465" y="9"/>
                  </a:lnTo>
                  <a:lnTo>
                    <a:pt x="470" y="12"/>
                  </a:lnTo>
                  <a:lnTo>
                    <a:pt x="465" y="23"/>
                  </a:lnTo>
                  <a:lnTo>
                    <a:pt x="479" y="27"/>
                  </a:lnTo>
                  <a:lnTo>
                    <a:pt x="483" y="27"/>
                  </a:lnTo>
                  <a:lnTo>
                    <a:pt x="490" y="29"/>
                  </a:lnTo>
                  <a:lnTo>
                    <a:pt x="490" y="33"/>
                  </a:lnTo>
                  <a:lnTo>
                    <a:pt x="500" y="34"/>
                  </a:lnTo>
                  <a:lnTo>
                    <a:pt x="503" y="37"/>
                  </a:lnTo>
                  <a:lnTo>
                    <a:pt x="510" y="43"/>
                  </a:lnTo>
                  <a:lnTo>
                    <a:pt x="511" y="45"/>
                  </a:lnTo>
                  <a:lnTo>
                    <a:pt x="513" y="51"/>
                  </a:lnTo>
                  <a:lnTo>
                    <a:pt x="513" y="52"/>
                  </a:lnTo>
                  <a:lnTo>
                    <a:pt x="514" y="55"/>
                  </a:lnTo>
                  <a:lnTo>
                    <a:pt x="511" y="61"/>
                  </a:lnTo>
                  <a:lnTo>
                    <a:pt x="509" y="63"/>
                  </a:lnTo>
                  <a:lnTo>
                    <a:pt x="507" y="65"/>
                  </a:lnTo>
                  <a:lnTo>
                    <a:pt x="509" y="69"/>
                  </a:lnTo>
                  <a:lnTo>
                    <a:pt x="503" y="72"/>
                  </a:lnTo>
                  <a:lnTo>
                    <a:pt x="503" y="70"/>
                  </a:lnTo>
                  <a:lnTo>
                    <a:pt x="502" y="70"/>
                  </a:lnTo>
                  <a:lnTo>
                    <a:pt x="499" y="72"/>
                  </a:lnTo>
                  <a:lnTo>
                    <a:pt x="500" y="79"/>
                  </a:lnTo>
                  <a:lnTo>
                    <a:pt x="497" y="86"/>
                  </a:lnTo>
                  <a:lnTo>
                    <a:pt x="497" y="87"/>
                  </a:lnTo>
                  <a:lnTo>
                    <a:pt x="497" y="94"/>
                  </a:lnTo>
                  <a:lnTo>
                    <a:pt x="503" y="102"/>
                  </a:lnTo>
                  <a:lnTo>
                    <a:pt x="506" y="104"/>
                  </a:lnTo>
                  <a:lnTo>
                    <a:pt x="524" y="94"/>
                  </a:lnTo>
                  <a:lnTo>
                    <a:pt x="528" y="105"/>
                  </a:lnTo>
                  <a:lnTo>
                    <a:pt x="531" y="106"/>
                  </a:lnTo>
                  <a:lnTo>
                    <a:pt x="534" y="111"/>
                  </a:lnTo>
                  <a:lnTo>
                    <a:pt x="541" y="113"/>
                  </a:lnTo>
                  <a:lnTo>
                    <a:pt x="561" y="112"/>
                  </a:lnTo>
                  <a:lnTo>
                    <a:pt x="572" y="123"/>
                  </a:lnTo>
                  <a:lnTo>
                    <a:pt x="599" y="133"/>
                  </a:lnTo>
                  <a:lnTo>
                    <a:pt x="596" y="149"/>
                  </a:lnTo>
                  <a:lnTo>
                    <a:pt x="598" y="156"/>
                  </a:lnTo>
                  <a:lnTo>
                    <a:pt x="602" y="162"/>
                  </a:lnTo>
                  <a:lnTo>
                    <a:pt x="584" y="163"/>
                  </a:lnTo>
                  <a:lnTo>
                    <a:pt x="574" y="154"/>
                  </a:lnTo>
                  <a:lnTo>
                    <a:pt x="568" y="151"/>
                  </a:lnTo>
                  <a:lnTo>
                    <a:pt x="557" y="144"/>
                  </a:lnTo>
                  <a:lnTo>
                    <a:pt x="556" y="144"/>
                  </a:lnTo>
                  <a:lnTo>
                    <a:pt x="559" y="149"/>
                  </a:lnTo>
                  <a:lnTo>
                    <a:pt x="566" y="154"/>
                  </a:lnTo>
                  <a:lnTo>
                    <a:pt x="571" y="155"/>
                  </a:lnTo>
                  <a:lnTo>
                    <a:pt x="579" y="167"/>
                  </a:lnTo>
                  <a:lnTo>
                    <a:pt x="596" y="169"/>
                  </a:lnTo>
                  <a:lnTo>
                    <a:pt x="598" y="174"/>
                  </a:lnTo>
                  <a:lnTo>
                    <a:pt x="600" y="177"/>
                  </a:lnTo>
                  <a:lnTo>
                    <a:pt x="606" y="174"/>
                  </a:lnTo>
                  <a:lnTo>
                    <a:pt x="610" y="188"/>
                  </a:lnTo>
                  <a:lnTo>
                    <a:pt x="600" y="191"/>
                  </a:lnTo>
                  <a:lnTo>
                    <a:pt x="598" y="188"/>
                  </a:lnTo>
                  <a:lnTo>
                    <a:pt x="595" y="192"/>
                  </a:lnTo>
                  <a:lnTo>
                    <a:pt x="603" y="202"/>
                  </a:lnTo>
                  <a:lnTo>
                    <a:pt x="592" y="208"/>
                  </a:lnTo>
                  <a:lnTo>
                    <a:pt x="593" y="208"/>
                  </a:lnTo>
                  <a:lnTo>
                    <a:pt x="603" y="206"/>
                  </a:lnTo>
                  <a:lnTo>
                    <a:pt x="603" y="213"/>
                  </a:lnTo>
                </a:path>
              </a:pathLst>
            </a:custGeom>
            <a:solidFill>
              <a:srgbClr val="D0DFE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22"/>
            <p:cNvSpPr>
              <a:spLocks/>
            </p:cNvSpPr>
            <p:nvPr/>
          </p:nvSpPr>
          <p:spPr bwMode="auto">
            <a:xfrm>
              <a:off x="6605588" y="3275013"/>
              <a:ext cx="74612" cy="165100"/>
            </a:xfrm>
            <a:custGeom>
              <a:avLst/>
              <a:gdLst>
                <a:gd name="T0" fmla="*/ 0 w 48"/>
                <a:gd name="T1" fmla="*/ 2147483647 h 113"/>
                <a:gd name="T2" fmla="*/ 0 w 48"/>
                <a:gd name="T3" fmla="*/ 2147483647 h 113"/>
                <a:gd name="T4" fmla="*/ 2147483647 w 48"/>
                <a:gd name="T5" fmla="*/ 2147483647 h 113"/>
                <a:gd name="T6" fmla="*/ 2147483647 w 48"/>
                <a:gd name="T7" fmla="*/ 2147483647 h 113"/>
                <a:gd name="T8" fmla="*/ 2147483647 w 48"/>
                <a:gd name="T9" fmla="*/ 2147483647 h 113"/>
                <a:gd name="T10" fmla="*/ 2147483647 w 48"/>
                <a:gd name="T11" fmla="*/ 2147483647 h 113"/>
                <a:gd name="T12" fmla="*/ 2147483647 w 48"/>
                <a:gd name="T13" fmla="*/ 2147483647 h 113"/>
                <a:gd name="T14" fmla="*/ 2147483647 w 48"/>
                <a:gd name="T15" fmla="*/ 2147483647 h 113"/>
                <a:gd name="T16" fmla="*/ 2147483647 w 48"/>
                <a:gd name="T17" fmla="*/ 2147483647 h 113"/>
                <a:gd name="T18" fmla="*/ 2147483647 w 48"/>
                <a:gd name="T19" fmla="*/ 2147483647 h 113"/>
                <a:gd name="T20" fmla="*/ 2147483647 w 48"/>
                <a:gd name="T21" fmla="*/ 2147483647 h 113"/>
                <a:gd name="T22" fmla="*/ 2147483647 w 48"/>
                <a:gd name="T23" fmla="*/ 0 h 113"/>
                <a:gd name="T24" fmla="*/ 2147483647 w 48"/>
                <a:gd name="T25" fmla="*/ 2147483647 h 113"/>
                <a:gd name="T26" fmla="*/ 2147483647 w 48"/>
                <a:gd name="T27" fmla="*/ 2147483647 h 113"/>
                <a:gd name="T28" fmla="*/ 2147483647 w 48"/>
                <a:gd name="T29" fmla="*/ 2147483647 h 113"/>
                <a:gd name="T30" fmla="*/ 2147483647 w 48"/>
                <a:gd name="T31" fmla="*/ 2147483647 h 113"/>
                <a:gd name="T32" fmla="*/ 2147483647 w 48"/>
                <a:gd name="T33" fmla="*/ 2147483647 h 113"/>
                <a:gd name="T34" fmla="*/ 2147483647 w 48"/>
                <a:gd name="T35" fmla="*/ 2147483647 h 113"/>
                <a:gd name="T36" fmla="*/ 2147483647 w 48"/>
                <a:gd name="T37" fmla="*/ 2147483647 h 113"/>
                <a:gd name="T38" fmla="*/ 0 w 48"/>
                <a:gd name="T39" fmla="*/ 2147483647 h 1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113"/>
                <a:gd name="T62" fmla="*/ 48 w 48"/>
                <a:gd name="T63" fmla="*/ 113 h 1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113">
                  <a:moveTo>
                    <a:pt x="0" y="62"/>
                  </a:moveTo>
                  <a:lnTo>
                    <a:pt x="0" y="96"/>
                  </a:lnTo>
                  <a:lnTo>
                    <a:pt x="9" y="112"/>
                  </a:lnTo>
                  <a:lnTo>
                    <a:pt x="9" y="107"/>
                  </a:lnTo>
                  <a:lnTo>
                    <a:pt x="12" y="107"/>
                  </a:lnTo>
                  <a:lnTo>
                    <a:pt x="11" y="109"/>
                  </a:lnTo>
                  <a:lnTo>
                    <a:pt x="19" y="94"/>
                  </a:lnTo>
                  <a:lnTo>
                    <a:pt x="25" y="66"/>
                  </a:lnTo>
                  <a:lnTo>
                    <a:pt x="31" y="27"/>
                  </a:lnTo>
                  <a:lnTo>
                    <a:pt x="34" y="20"/>
                  </a:lnTo>
                  <a:lnTo>
                    <a:pt x="39" y="2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8" y="6"/>
                  </a:lnTo>
                  <a:lnTo>
                    <a:pt x="15" y="10"/>
                  </a:lnTo>
                  <a:lnTo>
                    <a:pt x="14" y="16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1" y="56"/>
                  </a:lnTo>
                  <a:lnTo>
                    <a:pt x="0" y="62"/>
                  </a:lnTo>
                </a:path>
              </a:pathLst>
            </a:custGeom>
            <a:solidFill>
              <a:srgbClr val="427E93">
                <a:alpha val="80000"/>
              </a:srgbClr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23"/>
            <p:cNvSpPr>
              <a:spLocks/>
            </p:cNvSpPr>
            <p:nvPr/>
          </p:nvSpPr>
          <p:spPr bwMode="auto">
            <a:xfrm>
              <a:off x="5707063" y="2990850"/>
              <a:ext cx="603250" cy="569913"/>
            </a:xfrm>
            <a:custGeom>
              <a:avLst/>
              <a:gdLst>
                <a:gd name="T0" fmla="*/ 2147483647 w 383"/>
                <a:gd name="T1" fmla="*/ 2147483647 h 387"/>
                <a:gd name="T2" fmla="*/ 2147483647 w 383"/>
                <a:gd name="T3" fmla="*/ 2147483647 h 387"/>
                <a:gd name="T4" fmla="*/ 2147483647 w 383"/>
                <a:gd name="T5" fmla="*/ 2147483647 h 387"/>
                <a:gd name="T6" fmla="*/ 2147483647 w 383"/>
                <a:gd name="T7" fmla="*/ 2147483647 h 387"/>
                <a:gd name="T8" fmla="*/ 2147483647 w 383"/>
                <a:gd name="T9" fmla="*/ 2147483647 h 387"/>
                <a:gd name="T10" fmla="*/ 2147483647 w 383"/>
                <a:gd name="T11" fmla="*/ 2147483647 h 387"/>
                <a:gd name="T12" fmla="*/ 2147483647 w 383"/>
                <a:gd name="T13" fmla="*/ 2147483647 h 387"/>
                <a:gd name="T14" fmla="*/ 2147483647 w 383"/>
                <a:gd name="T15" fmla="*/ 2147483647 h 387"/>
                <a:gd name="T16" fmla="*/ 2147483647 w 383"/>
                <a:gd name="T17" fmla="*/ 2147483647 h 387"/>
                <a:gd name="T18" fmla="*/ 2147483647 w 383"/>
                <a:gd name="T19" fmla="*/ 2147483647 h 387"/>
                <a:gd name="T20" fmla="*/ 2147483647 w 383"/>
                <a:gd name="T21" fmla="*/ 2147483647 h 387"/>
                <a:gd name="T22" fmla="*/ 2147483647 w 383"/>
                <a:gd name="T23" fmla="*/ 2147483647 h 387"/>
                <a:gd name="T24" fmla="*/ 2147483647 w 383"/>
                <a:gd name="T25" fmla="*/ 2147483647 h 387"/>
                <a:gd name="T26" fmla="*/ 2147483647 w 383"/>
                <a:gd name="T27" fmla="*/ 2147483647 h 387"/>
                <a:gd name="T28" fmla="*/ 2147483647 w 383"/>
                <a:gd name="T29" fmla="*/ 2147483647 h 387"/>
                <a:gd name="T30" fmla="*/ 2147483647 w 383"/>
                <a:gd name="T31" fmla="*/ 2147483647 h 387"/>
                <a:gd name="T32" fmla="*/ 2147483647 w 383"/>
                <a:gd name="T33" fmla="*/ 2147483647 h 387"/>
                <a:gd name="T34" fmla="*/ 2147483647 w 383"/>
                <a:gd name="T35" fmla="*/ 2147483647 h 387"/>
                <a:gd name="T36" fmla="*/ 2147483647 w 383"/>
                <a:gd name="T37" fmla="*/ 2147483647 h 387"/>
                <a:gd name="T38" fmla="*/ 2147483647 w 383"/>
                <a:gd name="T39" fmla="*/ 2147483647 h 387"/>
                <a:gd name="T40" fmla="*/ 2147483647 w 383"/>
                <a:gd name="T41" fmla="*/ 2147483647 h 387"/>
                <a:gd name="T42" fmla="*/ 2147483647 w 383"/>
                <a:gd name="T43" fmla="*/ 2147483647 h 387"/>
                <a:gd name="T44" fmla="*/ 2147483647 w 383"/>
                <a:gd name="T45" fmla="*/ 2147483647 h 387"/>
                <a:gd name="T46" fmla="*/ 2147483647 w 383"/>
                <a:gd name="T47" fmla="*/ 2147483647 h 387"/>
                <a:gd name="T48" fmla="*/ 2147483647 w 383"/>
                <a:gd name="T49" fmla="*/ 2147483647 h 387"/>
                <a:gd name="T50" fmla="*/ 2147483647 w 383"/>
                <a:gd name="T51" fmla="*/ 2147483647 h 387"/>
                <a:gd name="T52" fmla="*/ 2147483647 w 383"/>
                <a:gd name="T53" fmla="*/ 2147483647 h 387"/>
                <a:gd name="T54" fmla="*/ 2147483647 w 383"/>
                <a:gd name="T55" fmla="*/ 2147483647 h 387"/>
                <a:gd name="T56" fmla="*/ 2147483647 w 383"/>
                <a:gd name="T57" fmla="*/ 2147483647 h 387"/>
                <a:gd name="T58" fmla="*/ 2147483647 w 383"/>
                <a:gd name="T59" fmla="*/ 2147483647 h 387"/>
                <a:gd name="T60" fmla="*/ 2147483647 w 383"/>
                <a:gd name="T61" fmla="*/ 2147483647 h 387"/>
                <a:gd name="T62" fmla="*/ 2147483647 w 383"/>
                <a:gd name="T63" fmla="*/ 2147483647 h 387"/>
                <a:gd name="T64" fmla="*/ 2147483647 w 383"/>
                <a:gd name="T65" fmla="*/ 2147483647 h 387"/>
                <a:gd name="T66" fmla="*/ 2147483647 w 383"/>
                <a:gd name="T67" fmla="*/ 2147483647 h 387"/>
                <a:gd name="T68" fmla="*/ 2147483647 w 383"/>
                <a:gd name="T69" fmla="*/ 2147483647 h 387"/>
                <a:gd name="T70" fmla="*/ 2147483647 w 383"/>
                <a:gd name="T71" fmla="*/ 2147483647 h 387"/>
                <a:gd name="T72" fmla="*/ 2147483647 w 383"/>
                <a:gd name="T73" fmla="*/ 2147483647 h 387"/>
                <a:gd name="T74" fmla="*/ 2147483647 w 383"/>
                <a:gd name="T75" fmla="*/ 2147483647 h 387"/>
                <a:gd name="T76" fmla="*/ 2147483647 w 383"/>
                <a:gd name="T77" fmla="*/ 2147483647 h 387"/>
                <a:gd name="T78" fmla="*/ 2147483647 w 383"/>
                <a:gd name="T79" fmla="*/ 2147483647 h 387"/>
                <a:gd name="T80" fmla="*/ 2147483647 w 383"/>
                <a:gd name="T81" fmla="*/ 2147483647 h 387"/>
                <a:gd name="T82" fmla="*/ 2147483647 w 383"/>
                <a:gd name="T83" fmla="*/ 2147483647 h 387"/>
                <a:gd name="T84" fmla="*/ 2147483647 w 383"/>
                <a:gd name="T85" fmla="*/ 2147483647 h 387"/>
                <a:gd name="T86" fmla="*/ 2147483647 w 383"/>
                <a:gd name="T87" fmla="*/ 2147483647 h 387"/>
                <a:gd name="T88" fmla="*/ 2147483647 w 383"/>
                <a:gd name="T89" fmla="*/ 2147483647 h 387"/>
                <a:gd name="T90" fmla="*/ 2147483647 w 383"/>
                <a:gd name="T91" fmla="*/ 2147483647 h 387"/>
                <a:gd name="T92" fmla="*/ 2147483647 w 383"/>
                <a:gd name="T93" fmla="*/ 2147483647 h 387"/>
                <a:gd name="T94" fmla="*/ 2147483647 w 383"/>
                <a:gd name="T95" fmla="*/ 2147483647 h 387"/>
                <a:gd name="T96" fmla="*/ 2147483647 w 383"/>
                <a:gd name="T97" fmla="*/ 2147483647 h 387"/>
                <a:gd name="T98" fmla="*/ 2147483647 w 383"/>
                <a:gd name="T99" fmla="*/ 2147483647 h 387"/>
                <a:gd name="T100" fmla="*/ 2147483647 w 383"/>
                <a:gd name="T101" fmla="*/ 2147483647 h 387"/>
                <a:gd name="T102" fmla="*/ 2147483647 w 383"/>
                <a:gd name="T103" fmla="*/ 2147483647 h 387"/>
                <a:gd name="T104" fmla="*/ 2147483647 w 383"/>
                <a:gd name="T105" fmla="*/ 2147483647 h 387"/>
                <a:gd name="T106" fmla="*/ 2147483647 w 383"/>
                <a:gd name="T107" fmla="*/ 2147483647 h 387"/>
                <a:gd name="T108" fmla="*/ 2147483647 w 383"/>
                <a:gd name="T109" fmla="*/ 2147483647 h 387"/>
                <a:gd name="T110" fmla="*/ 2147483647 w 383"/>
                <a:gd name="T111" fmla="*/ 2147483647 h 387"/>
                <a:gd name="T112" fmla="*/ 2147483647 w 383"/>
                <a:gd name="T113" fmla="*/ 2147483647 h 387"/>
                <a:gd name="T114" fmla="*/ 2147483647 w 383"/>
                <a:gd name="T115" fmla="*/ 2147483647 h 387"/>
                <a:gd name="T116" fmla="*/ 2147483647 w 383"/>
                <a:gd name="T117" fmla="*/ 2147483647 h 387"/>
                <a:gd name="T118" fmla="*/ 2147483647 w 383"/>
                <a:gd name="T119" fmla="*/ 2147483647 h 387"/>
                <a:gd name="T120" fmla="*/ 2147483647 w 383"/>
                <a:gd name="T121" fmla="*/ 2147483647 h 387"/>
                <a:gd name="T122" fmla="*/ 2147483647 w 383"/>
                <a:gd name="T123" fmla="*/ 2147483647 h 387"/>
                <a:gd name="T124" fmla="*/ 2147483647 w 383"/>
                <a:gd name="T125" fmla="*/ 2147483647 h 3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3"/>
                <a:gd name="T190" fmla="*/ 0 h 387"/>
                <a:gd name="T191" fmla="*/ 383 w 383"/>
                <a:gd name="T192" fmla="*/ 387 h 3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3" h="387">
                  <a:moveTo>
                    <a:pt x="84" y="150"/>
                  </a:moveTo>
                  <a:lnTo>
                    <a:pt x="89" y="146"/>
                  </a:lnTo>
                  <a:lnTo>
                    <a:pt x="92" y="143"/>
                  </a:lnTo>
                  <a:lnTo>
                    <a:pt x="102" y="135"/>
                  </a:lnTo>
                  <a:lnTo>
                    <a:pt x="103" y="130"/>
                  </a:lnTo>
                  <a:lnTo>
                    <a:pt x="105" y="130"/>
                  </a:lnTo>
                  <a:lnTo>
                    <a:pt x="107" y="124"/>
                  </a:lnTo>
                  <a:lnTo>
                    <a:pt x="109" y="120"/>
                  </a:lnTo>
                  <a:lnTo>
                    <a:pt x="114" y="116"/>
                  </a:lnTo>
                  <a:lnTo>
                    <a:pt x="119" y="113"/>
                  </a:lnTo>
                  <a:lnTo>
                    <a:pt x="120" y="102"/>
                  </a:lnTo>
                  <a:lnTo>
                    <a:pt x="117" y="99"/>
                  </a:lnTo>
                  <a:lnTo>
                    <a:pt x="119" y="88"/>
                  </a:lnTo>
                  <a:lnTo>
                    <a:pt x="120" y="80"/>
                  </a:lnTo>
                  <a:lnTo>
                    <a:pt x="124" y="74"/>
                  </a:lnTo>
                  <a:lnTo>
                    <a:pt x="123" y="67"/>
                  </a:lnTo>
                  <a:lnTo>
                    <a:pt x="123" y="56"/>
                  </a:lnTo>
                  <a:lnTo>
                    <a:pt x="123" y="53"/>
                  </a:lnTo>
                  <a:lnTo>
                    <a:pt x="124" y="49"/>
                  </a:lnTo>
                  <a:lnTo>
                    <a:pt x="127" y="41"/>
                  </a:lnTo>
                  <a:lnTo>
                    <a:pt x="127" y="29"/>
                  </a:lnTo>
                  <a:lnTo>
                    <a:pt x="124" y="27"/>
                  </a:lnTo>
                  <a:lnTo>
                    <a:pt x="124" y="26"/>
                  </a:lnTo>
                  <a:lnTo>
                    <a:pt x="124" y="16"/>
                  </a:lnTo>
                  <a:lnTo>
                    <a:pt x="119" y="6"/>
                  </a:lnTo>
                  <a:lnTo>
                    <a:pt x="121" y="2"/>
                  </a:lnTo>
                  <a:lnTo>
                    <a:pt x="127" y="1"/>
                  </a:lnTo>
                  <a:lnTo>
                    <a:pt x="128" y="0"/>
                  </a:lnTo>
                  <a:lnTo>
                    <a:pt x="128" y="1"/>
                  </a:lnTo>
                  <a:lnTo>
                    <a:pt x="130" y="5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4" y="24"/>
                  </a:lnTo>
                  <a:lnTo>
                    <a:pt x="135" y="41"/>
                  </a:lnTo>
                  <a:lnTo>
                    <a:pt x="137" y="42"/>
                  </a:lnTo>
                  <a:lnTo>
                    <a:pt x="138" y="51"/>
                  </a:lnTo>
                  <a:lnTo>
                    <a:pt x="138" y="52"/>
                  </a:lnTo>
                  <a:lnTo>
                    <a:pt x="139" y="62"/>
                  </a:lnTo>
                  <a:lnTo>
                    <a:pt x="141" y="66"/>
                  </a:lnTo>
                  <a:lnTo>
                    <a:pt x="141" y="69"/>
                  </a:lnTo>
                  <a:lnTo>
                    <a:pt x="141" y="71"/>
                  </a:lnTo>
                  <a:lnTo>
                    <a:pt x="145" y="95"/>
                  </a:lnTo>
                  <a:lnTo>
                    <a:pt x="145" y="96"/>
                  </a:lnTo>
                  <a:lnTo>
                    <a:pt x="146" y="98"/>
                  </a:lnTo>
                  <a:lnTo>
                    <a:pt x="148" y="98"/>
                  </a:lnTo>
                  <a:lnTo>
                    <a:pt x="155" y="96"/>
                  </a:lnTo>
                  <a:lnTo>
                    <a:pt x="157" y="96"/>
                  </a:lnTo>
                  <a:lnTo>
                    <a:pt x="157" y="95"/>
                  </a:lnTo>
                  <a:lnTo>
                    <a:pt x="195" y="89"/>
                  </a:lnTo>
                  <a:lnTo>
                    <a:pt x="197" y="88"/>
                  </a:lnTo>
                  <a:lnTo>
                    <a:pt x="203" y="87"/>
                  </a:lnTo>
                  <a:lnTo>
                    <a:pt x="207" y="87"/>
                  </a:lnTo>
                  <a:lnTo>
                    <a:pt x="221" y="84"/>
                  </a:lnTo>
                  <a:lnTo>
                    <a:pt x="224" y="84"/>
                  </a:lnTo>
                  <a:lnTo>
                    <a:pt x="231" y="83"/>
                  </a:lnTo>
                  <a:lnTo>
                    <a:pt x="233" y="103"/>
                  </a:lnTo>
                  <a:lnTo>
                    <a:pt x="240" y="138"/>
                  </a:lnTo>
                  <a:lnTo>
                    <a:pt x="247" y="130"/>
                  </a:lnTo>
                  <a:lnTo>
                    <a:pt x="254" y="121"/>
                  </a:lnTo>
                  <a:lnTo>
                    <a:pt x="256" y="118"/>
                  </a:lnTo>
                  <a:lnTo>
                    <a:pt x="260" y="116"/>
                  </a:lnTo>
                  <a:lnTo>
                    <a:pt x="269" y="102"/>
                  </a:lnTo>
                  <a:lnTo>
                    <a:pt x="274" y="103"/>
                  </a:lnTo>
                  <a:lnTo>
                    <a:pt x="287" y="83"/>
                  </a:lnTo>
                  <a:lnTo>
                    <a:pt x="300" y="89"/>
                  </a:lnTo>
                  <a:lnTo>
                    <a:pt x="303" y="89"/>
                  </a:lnTo>
                  <a:lnTo>
                    <a:pt x="314" y="89"/>
                  </a:lnTo>
                  <a:lnTo>
                    <a:pt x="316" y="89"/>
                  </a:lnTo>
                  <a:lnTo>
                    <a:pt x="322" y="78"/>
                  </a:lnTo>
                  <a:lnTo>
                    <a:pt x="322" y="76"/>
                  </a:lnTo>
                  <a:lnTo>
                    <a:pt x="325" y="74"/>
                  </a:lnTo>
                  <a:lnTo>
                    <a:pt x="330" y="74"/>
                  </a:lnTo>
                  <a:lnTo>
                    <a:pt x="340" y="66"/>
                  </a:lnTo>
                  <a:lnTo>
                    <a:pt x="350" y="71"/>
                  </a:lnTo>
                  <a:lnTo>
                    <a:pt x="352" y="73"/>
                  </a:lnTo>
                  <a:lnTo>
                    <a:pt x="362" y="69"/>
                  </a:lnTo>
                  <a:lnTo>
                    <a:pt x="369" y="81"/>
                  </a:lnTo>
                  <a:lnTo>
                    <a:pt x="376" y="88"/>
                  </a:lnTo>
                  <a:lnTo>
                    <a:pt x="379" y="96"/>
                  </a:lnTo>
                  <a:lnTo>
                    <a:pt x="382" y="98"/>
                  </a:lnTo>
                  <a:lnTo>
                    <a:pt x="379" y="102"/>
                  </a:lnTo>
                  <a:lnTo>
                    <a:pt x="379" y="106"/>
                  </a:lnTo>
                  <a:lnTo>
                    <a:pt x="376" y="120"/>
                  </a:lnTo>
                  <a:lnTo>
                    <a:pt x="359" y="112"/>
                  </a:lnTo>
                  <a:lnTo>
                    <a:pt x="359" y="110"/>
                  </a:lnTo>
                  <a:lnTo>
                    <a:pt x="357" y="109"/>
                  </a:lnTo>
                  <a:lnTo>
                    <a:pt x="348" y="103"/>
                  </a:lnTo>
                  <a:lnTo>
                    <a:pt x="346" y="102"/>
                  </a:lnTo>
                  <a:lnTo>
                    <a:pt x="339" y="99"/>
                  </a:lnTo>
                  <a:lnTo>
                    <a:pt x="336" y="96"/>
                  </a:lnTo>
                  <a:lnTo>
                    <a:pt x="333" y="95"/>
                  </a:lnTo>
                  <a:lnTo>
                    <a:pt x="328" y="92"/>
                  </a:lnTo>
                  <a:lnTo>
                    <a:pt x="329" y="110"/>
                  </a:lnTo>
                  <a:lnTo>
                    <a:pt x="326" y="131"/>
                  </a:lnTo>
                  <a:lnTo>
                    <a:pt x="322" y="135"/>
                  </a:lnTo>
                  <a:lnTo>
                    <a:pt x="319" y="139"/>
                  </a:lnTo>
                  <a:lnTo>
                    <a:pt x="319" y="146"/>
                  </a:lnTo>
                  <a:lnTo>
                    <a:pt x="305" y="159"/>
                  </a:lnTo>
                  <a:lnTo>
                    <a:pt x="300" y="177"/>
                  </a:lnTo>
                  <a:lnTo>
                    <a:pt x="287" y="168"/>
                  </a:lnTo>
                  <a:lnTo>
                    <a:pt x="287" y="170"/>
                  </a:lnTo>
                  <a:lnTo>
                    <a:pt x="283" y="179"/>
                  </a:lnTo>
                  <a:lnTo>
                    <a:pt x="276" y="208"/>
                  </a:lnTo>
                  <a:lnTo>
                    <a:pt x="276" y="210"/>
                  </a:lnTo>
                  <a:lnTo>
                    <a:pt x="276" y="213"/>
                  </a:lnTo>
                  <a:lnTo>
                    <a:pt x="274" y="215"/>
                  </a:lnTo>
                  <a:lnTo>
                    <a:pt x="269" y="221"/>
                  </a:lnTo>
                  <a:lnTo>
                    <a:pt x="256" y="218"/>
                  </a:lnTo>
                  <a:lnTo>
                    <a:pt x="246" y="208"/>
                  </a:lnTo>
                  <a:lnTo>
                    <a:pt x="239" y="206"/>
                  </a:lnTo>
                  <a:lnTo>
                    <a:pt x="236" y="232"/>
                  </a:lnTo>
                  <a:lnTo>
                    <a:pt x="235" y="233"/>
                  </a:lnTo>
                  <a:lnTo>
                    <a:pt x="233" y="243"/>
                  </a:lnTo>
                  <a:lnTo>
                    <a:pt x="228" y="250"/>
                  </a:lnTo>
                  <a:lnTo>
                    <a:pt x="224" y="261"/>
                  </a:lnTo>
                  <a:lnTo>
                    <a:pt x="224" y="267"/>
                  </a:lnTo>
                  <a:lnTo>
                    <a:pt x="221" y="275"/>
                  </a:lnTo>
                  <a:lnTo>
                    <a:pt x="221" y="276"/>
                  </a:lnTo>
                  <a:lnTo>
                    <a:pt x="217" y="280"/>
                  </a:lnTo>
                  <a:lnTo>
                    <a:pt x="210" y="290"/>
                  </a:lnTo>
                  <a:lnTo>
                    <a:pt x="207" y="302"/>
                  </a:lnTo>
                  <a:lnTo>
                    <a:pt x="202" y="312"/>
                  </a:lnTo>
                  <a:lnTo>
                    <a:pt x="204" y="315"/>
                  </a:lnTo>
                  <a:lnTo>
                    <a:pt x="207" y="316"/>
                  </a:lnTo>
                  <a:lnTo>
                    <a:pt x="210" y="319"/>
                  </a:lnTo>
                  <a:lnTo>
                    <a:pt x="208" y="322"/>
                  </a:lnTo>
                  <a:lnTo>
                    <a:pt x="204" y="333"/>
                  </a:lnTo>
                  <a:lnTo>
                    <a:pt x="193" y="344"/>
                  </a:lnTo>
                  <a:lnTo>
                    <a:pt x="191" y="340"/>
                  </a:lnTo>
                  <a:lnTo>
                    <a:pt x="168" y="354"/>
                  </a:lnTo>
                  <a:lnTo>
                    <a:pt x="160" y="350"/>
                  </a:lnTo>
                  <a:lnTo>
                    <a:pt x="160" y="354"/>
                  </a:lnTo>
                  <a:lnTo>
                    <a:pt x="163" y="358"/>
                  </a:lnTo>
                  <a:lnTo>
                    <a:pt x="153" y="365"/>
                  </a:lnTo>
                  <a:lnTo>
                    <a:pt x="152" y="363"/>
                  </a:lnTo>
                  <a:lnTo>
                    <a:pt x="141" y="369"/>
                  </a:lnTo>
                  <a:lnTo>
                    <a:pt x="134" y="376"/>
                  </a:lnTo>
                  <a:lnTo>
                    <a:pt x="131" y="373"/>
                  </a:lnTo>
                  <a:lnTo>
                    <a:pt x="124" y="369"/>
                  </a:lnTo>
                  <a:lnTo>
                    <a:pt x="120" y="366"/>
                  </a:lnTo>
                  <a:lnTo>
                    <a:pt x="114" y="373"/>
                  </a:lnTo>
                  <a:lnTo>
                    <a:pt x="96" y="386"/>
                  </a:lnTo>
                  <a:lnTo>
                    <a:pt x="91" y="381"/>
                  </a:lnTo>
                  <a:lnTo>
                    <a:pt x="71" y="369"/>
                  </a:lnTo>
                  <a:lnTo>
                    <a:pt x="67" y="356"/>
                  </a:lnTo>
                  <a:lnTo>
                    <a:pt x="70" y="354"/>
                  </a:lnTo>
                  <a:lnTo>
                    <a:pt x="66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31" y="336"/>
                  </a:lnTo>
                  <a:lnTo>
                    <a:pt x="33" y="334"/>
                  </a:lnTo>
                  <a:lnTo>
                    <a:pt x="27" y="329"/>
                  </a:lnTo>
                  <a:lnTo>
                    <a:pt x="23" y="323"/>
                  </a:lnTo>
                  <a:lnTo>
                    <a:pt x="23" y="322"/>
                  </a:lnTo>
                  <a:lnTo>
                    <a:pt x="15" y="316"/>
                  </a:lnTo>
                  <a:lnTo>
                    <a:pt x="15" y="315"/>
                  </a:lnTo>
                  <a:lnTo>
                    <a:pt x="15" y="309"/>
                  </a:lnTo>
                  <a:lnTo>
                    <a:pt x="1" y="297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0" y="271"/>
                  </a:lnTo>
                  <a:lnTo>
                    <a:pt x="0" y="265"/>
                  </a:lnTo>
                  <a:lnTo>
                    <a:pt x="8" y="265"/>
                  </a:lnTo>
                  <a:lnTo>
                    <a:pt x="16" y="261"/>
                  </a:lnTo>
                  <a:lnTo>
                    <a:pt x="22" y="253"/>
                  </a:lnTo>
                  <a:lnTo>
                    <a:pt x="22" y="243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1" y="237"/>
                  </a:lnTo>
                  <a:lnTo>
                    <a:pt x="26" y="225"/>
                  </a:lnTo>
                  <a:lnTo>
                    <a:pt x="31" y="200"/>
                  </a:lnTo>
                  <a:lnTo>
                    <a:pt x="34" y="196"/>
                  </a:lnTo>
                  <a:lnTo>
                    <a:pt x="38" y="192"/>
                  </a:lnTo>
                  <a:lnTo>
                    <a:pt x="48" y="207"/>
                  </a:lnTo>
                  <a:lnTo>
                    <a:pt x="49" y="206"/>
                  </a:lnTo>
                  <a:lnTo>
                    <a:pt x="55" y="199"/>
                  </a:lnTo>
                  <a:lnTo>
                    <a:pt x="58" y="182"/>
                  </a:lnTo>
                  <a:lnTo>
                    <a:pt x="58" y="178"/>
                  </a:lnTo>
                  <a:lnTo>
                    <a:pt x="56" y="175"/>
                  </a:lnTo>
                  <a:lnTo>
                    <a:pt x="55" y="172"/>
                  </a:lnTo>
                  <a:lnTo>
                    <a:pt x="58" y="168"/>
                  </a:lnTo>
                  <a:lnTo>
                    <a:pt x="59" y="164"/>
                  </a:lnTo>
                  <a:lnTo>
                    <a:pt x="69" y="160"/>
                  </a:lnTo>
                  <a:lnTo>
                    <a:pt x="73" y="149"/>
                  </a:lnTo>
                  <a:lnTo>
                    <a:pt x="84" y="15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224"/>
            <p:cNvSpPr>
              <a:spLocks/>
            </p:cNvSpPr>
            <p:nvPr/>
          </p:nvSpPr>
          <p:spPr bwMode="auto">
            <a:xfrm>
              <a:off x="1522413" y="2798763"/>
              <a:ext cx="741362" cy="881062"/>
            </a:xfrm>
            <a:custGeom>
              <a:avLst/>
              <a:gdLst>
                <a:gd name="T0" fmla="*/ 2147483647 w 470"/>
                <a:gd name="T1" fmla="*/ 2147483647 h 599"/>
                <a:gd name="T2" fmla="*/ 2147483647 w 470"/>
                <a:gd name="T3" fmla="*/ 2147483647 h 599"/>
                <a:gd name="T4" fmla="*/ 0 w 470"/>
                <a:gd name="T5" fmla="*/ 2147483647 h 599"/>
                <a:gd name="T6" fmla="*/ 2147483647 w 470"/>
                <a:gd name="T7" fmla="*/ 2147483647 h 599"/>
                <a:gd name="T8" fmla="*/ 2147483647 w 470"/>
                <a:gd name="T9" fmla="*/ 2147483647 h 599"/>
                <a:gd name="T10" fmla="*/ 2147483647 w 470"/>
                <a:gd name="T11" fmla="*/ 2147483647 h 599"/>
                <a:gd name="T12" fmla="*/ 2147483647 w 470"/>
                <a:gd name="T13" fmla="*/ 2147483647 h 599"/>
                <a:gd name="T14" fmla="*/ 2147483647 w 470"/>
                <a:gd name="T15" fmla="*/ 2147483647 h 599"/>
                <a:gd name="T16" fmla="*/ 2147483647 w 470"/>
                <a:gd name="T17" fmla="*/ 2147483647 h 599"/>
                <a:gd name="T18" fmla="*/ 2147483647 w 470"/>
                <a:gd name="T19" fmla="*/ 2147483647 h 599"/>
                <a:gd name="T20" fmla="*/ 2147483647 w 470"/>
                <a:gd name="T21" fmla="*/ 2147483647 h 599"/>
                <a:gd name="T22" fmla="*/ 2147483647 w 470"/>
                <a:gd name="T23" fmla="*/ 2147483647 h 599"/>
                <a:gd name="T24" fmla="*/ 2147483647 w 470"/>
                <a:gd name="T25" fmla="*/ 2147483647 h 599"/>
                <a:gd name="T26" fmla="*/ 2147483647 w 470"/>
                <a:gd name="T27" fmla="*/ 2147483647 h 599"/>
                <a:gd name="T28" fmla="*/ 2147483647 w 470"/>
                <a:gd name="T29" fmla="*/ 2147483647 h 599"/>
                <a:gd name="T30" fmla="*/ 2147483647 w 470"/>
                <a:gd name="T31" fmla="*/ 2147483647 h 599"/>
                <a:gd name="T32" fmla="*/ 2147483647 w 470"/>
                <a:gd name="T33" fmla="*/ 2147483647 h 599"/>
                <a:gd name="T34" fmla="*/ 2147483647 w 470"/>
                <a:gd name="T35" fmla="*/ 2147483647 h 599"/>
                <a:gd name="T36" fmla="*/ 2147483647 w 470"/>
                <a:gd name="T37" fmla="*/ 2147483647 h 599"/>
                <a:gd name="T38" fmla="*/ 2147483647 w 470"/>
                <a:gd name="T39" fmla="*/ 2147483647 h 599"/>
                <a:gd name="T40" fmla="*/ 2147483647 w 470"/>
                <a:gd name="T41" fmla="*/ 2147483647 h 599"/>
                <a:gd name="T42" fmla="*/ 2147483647 w 470"/>
                <a:gd name="T43" fmla="*/ 2147483647 h 599"/>
                <a:gd name="T44" fmla="*/ 2147483647 w 470"/>
                <a:gd name="T45" fmla="*/ 2147483647 h 599"/>
                <a:gd name="T46" fmla="*/ 2147483647 w 470"/>
                <a:gd name="T47" fmla="*/ 2147483647 h 599"/>
                <a:gd name="T48" fmla="*/ 2147483647 w 470"/>
                <a:gd name="T49" fmla="*/ 2147483647 h 599"/>
                <a:gd name="T50" fmla="*/ 2147483647 w 470"/>
                <a:gd name="T51" fmla="*/ 2147483647 h 599"/>
                <a:gd name="T52" fmla="*/ 2147483647 w 470"/>
                <a:gd name="T53" fmla="*/ 2147483647 h 599"/>
                <a:gd name="T54" fmla="*/ 2147483647 w 470"/>
                <a:gd name="T55" fmla="*/ 2147483647 h 599"/>
                <a:gd name="T56" fmla="*/ 2147483647 w 470"/>
                <a:gd name="T57" fmla="*/ 2147483647 h 599"/>
                <a:gd name="T58" fmla="*/ 2147483647 w 470"/>
                <a:gd name="T59" fmla="*/ 2147483647 h 599"/>
                <a:gd name="T60" fmla="*/ 2147483647 w 470"/>
                <a:gd name="T61" fmla="*/ 2147483647 h 599"/>
                <a:gd name="T62" fmla="*/ 2147483647 w 470"/>
                <a:gd name="T63" fmla="*/ 2147483647 h 599"/>
                <a:gd name="T64" fmla="*/ 2147483647 w 470"/>
                <a:gd name="T65" fmla="*/ 2147483647 h 599"/>
                <a:gd name="T66" fmla="*/ 2147483647 w 470"/>
                <a:gd name="T67" fmla="*/ 2147483647 h 599"/>
                <a:gd name="T68" fmla="*/ 2147483647 w 470"/>
                <a:gd name="T69" fmla="*/ 2147483647 h 599"/>
                <a:gd name="T70" fmla="*/ 2147483647 w 470"/>
                <a:gd name="T71" fmla="*/ 2147483647 h 599"/>
                <a:gd name="T72" fmla="*/ 2147483647 w 470"/>
                <a:gd name="T73" fmla="*/ 2147483647 h 599"/>
                <a:gd name="T74" fmla="*/ 2147483647 w 470"/>
                <a:gd name="T75" fmla="*/ 2147483647 h 599"/>
                <a:gd name="T76" fmla="*/ 2147483647 w 470"/>
                <a:gd name="T77" fmla="*/ 2147483647 h 599"/>
                <a:gd name="T78" fmla="*/ 2147483647 w 470"/>
                <a:gd name="T79" fmla="*/ 2147483647 h 599"/>
                <a:gd name="T80" fmla="*/ 2147483647 w 470"/>
                <a:gd name="T81" fmla="*/ 2147483647 h 599"/>
                <a:gd name="T82" fmla="*/ 2147483647 w 470"/>
                <a:gd name="T83" fmla="*/ 2147483647 h 599"/>
                <a:gd name="T84" fmla="*/ 2147483647 w 470"/>
                <a:gd name="T85" fmla="*/ 2147483647 h 599"/>
                <a:gd name="T86" fmla="*/ 2147483647 w 470"/>
                <a:gd name="T87" fmla="*/ 2147483647 h 599"/>
                <a:gd name="T88" fmla="*/ 2147483647 w 470"/>
                <a:gd name="T89" fmla="*/ 2147483647 h 599"/>
                <a:gd name="T90" fmla="*/ 2147483647 w 470"/>
                <a:gd name="T91" fmla="*/ 2147483647 h 599"/>
                <a:gd name="T92" fmla="*/ 2147483647 w 470"/>
                <a:gd name="T93" fmla="*/ 2147483647 h 5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0"/>
                <a:gd name="T142" fmla="*/ 0 h 599"/>
                <a:gd name="T143" fmla="*/ 470 w 470"/>
                <a:gd name="T144" fmla="*/ 599 h 5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0" h="599">
                  <a:moveTo>
                    <a:pt x="19" y="415"/>
                  </a:moveTo>
                  <a:lnTo>
                    <a:pt x="12" y="457"/>
                  </a:lnTo>
                  <a:lnTo>
                    <a:pt x="12" y="458"/>
                  </a:lnTo>
                  <a:lnTo>
                    <a:pt x="9" y="475"/>
                  </a:lnTo>
                  <a:lnTo>
                    <a:pt x="6" y="493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26" y="545"/>
                  </a:lnTo>
                  <a:lnTo>
                    <a:pt x="55" y="549"/>
                  </a:lnTo>
                  <a:lnTo>
                    <a:pt x="95" y="556"/>
                  </a:lnTo>
                  <a:lnTo>
                    <a:pt x="98" y="556"/>
                  </a:lnTo>
                  <a:lnTo>
                    <a:pt x="109" y="557"/>
                  </a:lnTo>
                  <a:lnTo>
                    <a:pt x="125" y="560"/>
                  </a:lnTo>
                  <a:lnTo>
                    <a:pt x="192" y="568"/>
                  </a:lnTo>
                  <a:lnTo>
                    <a:pt x="214" y="572"/>
                  </a:lnTo>
                  <a:lnTo>
                    <a:pt x="221" y="572"/>
                  </a:lnTo>
                  <a:lnTo>
                    <a:pt x="235" y="574"/>
                  </a:lnTo>
                  <a:lnTo>
                    <a:pt x="257" y="577"/>
                  </a:lnTo>
                  <a:lnTo>
                    <a:pt x="278" y="579"/>
                  </a:lnTo>
                  <a:lnTo>
                    <a:pt x="300" y="582"/>
                  </a:lnTo>
                  <a:lnTo>
                    <a:pt x="301" y="584"/>
                  </a:lnTo>
                  <a:lnTo>
                    <a:pt x="340" y="588"/>
                  </a:lnTo>
                  <a:lnTo>
                    <a:pt x="372" y="592"/>
                  </a:lnTo>
                  <a:lnTo>
                    <a:pt x="383" y="593"/>
                  </a:lnTo>
                  <a:lnTo>
                    <a:pt x="421" y="598"/>
                  </a:lnTo>
                  <a:lnTo>
                    <a:pt x="427" y="545"/>
                  </a:lnTo>
                  <a:lnTo>
                    <a:pt x="428" y="543"/>
                  </a:lnTo>
                  <a:lnTo>
                    <a:pt x="430" y="515"/>
                  </a:lnTo>
                  <a:lnTo>
                    <a:pt x="433" y="500"/>
                  </a:lnTo>
                  <a:lnTo>
                    <a:pt x="433" y="488"/>
                  </a:lnTo>
                  <a:lnTo>
                    <a:pt x="435" y="471"/>
                  </a:lnTo>
                  <a:lnTo>
                    <a:pt x="435" y="470"/>
                  </a:lnTo>
                  <a:lnTo>
                    <a:pt x="435" y="458"/>
                  </a:lnTo>
                  <a:lnTo>
                    <a:pt x="438" y="433"/>
                  </a:lnTo>
                  <a:lnTo>
                    <a:pt x="441" y="406"/>
                  </a:lnTo>
                  <a:lnTo>
                    <a:pt x="445" y="379"/>
                  </a:lnTo>
                  <a:lnTo>
                    <a:pt x="449" y="339"/>
                  </a:lnTo>
                  <a:lnTo>
                    <a:pt x="451" y="325"/>
                  </a:lnTo>
                  <a:lnTo>
                    <a:pt x="452" y="311"/>
                  </a:lnTo>
                  <a:lnTo>
                    <a:pt x="452" y="307"/>
                  </a:lnTo>
                  <a:lnTo>
                    <a:pt x="455" y="283"/>
                  </a:lnTo>
                  <a:lnTo>
                    <a:pt x="456" y="271"/>
                  </a:lnTo>
                  <a:lnTo>
                    <a:pt x="459" y="246"/>
                  </a:lnTo>
                  <a:lnTo>
                    <a:pt x="462" y="222"/>
                  </a:lnTo>
                  <a:lnTo>
                    <a:pt x="464" y="201"/>
                  </a:lnTo>
                  <a:lnTo>
                    <a:pt x="464" y="200"/>
                  </a:lnTo>
                  <a:lnTo>
                    <a:pt x="466" y="189"/>
                  </a:lnTo>
                  <a:lnTo>
                    <a:pt x="467" y="175"/>
                  </a:lnTo>
                  <a:lnTo>
                    <a:pt x="469" y="161"/>
                  </a:lnTo>
                  <a:lnTo>
                    <a:pt x="433" y="157"/>
                  </a:lnTo>
                  <a:lnTo>
                    <a:pt x="430" y="157"/>
                  </a:lnTo>
                  <a:lnTo>
                    <a:pt x="392" y="152"/>
                  </a:lnTo>
                  <a:lnTo>
                    <a:pt x="388" y="152"/>
                  </a:lnTo>
                  <a:lnTo>
                    <a:pt x="370" y="151"/>
                  </a:lnTo>
                  <a:lnTo>
                    <a:pt x="308" y="143"/>
                  </a:lnTo>
                  <a:lnTo>
                    <a:pt x="311" y="115"/>
                  </a:lnTo>
                  <a:lnTo>
                    <a:pt x="314" y="94"/>
                  </a:lnTo>
                  <a:lnTo>
                    <a:pt x="315" y="87"/>
                  </a:lnTo>
                  <a:lnTo>
                    <a:pt x="316" y="79"/>
                  </a:lnTo>
                  <a:lnTo>
                    <a:pt x="318" y="61"/>
                  </a:lnTo>
                  <a:lnTo>
                    <a:pt x="320" y="52"/>
                  </a:lnTo>
                  <a:lnTo>
                    <a:pt x="322" y="33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84" y="29"/>
                  </a:lnTo>
                  <a:lnTo>
                    <a:pt x="267" y="26"/>
                  </a:lnTo>
                  <a:lnTo>
                    <a:pt x="247" y="23"/>
                  </a:lnTo>
                  <a:lnTo>
                    <a:pt x="237" y="23"/>
                  </a:lnTo>
                  <a:lnTo>
                    <a:pt x="233" y="22"/>
                  </a:lnTo>
                  <a:lnTo>
                    <a:pt x="232" y="22"/>
                  </a:lnTo>
                  <a:lnTo>
                    <a:pt x="232" y="20"/>
                  </a:lnTo>
                  <a:lnTo>
                    <a:pt x="168" y="12"/>
                  </a:lnTo>
                  <a:lnTo>
                    <a:pt x="148" y="9"/>
                  </a:lnTo>
                  <a:lnTo>
                    <a:pt x="109" y="5"/>
                  </a:lnTo>
                  <a:lnTo>
                    <a:pt x="85" y="0"/>
                  </a:lnTo>
                  <a:lnTo>
                    <a:pt x="84" y="12"/>
                  </a:lnTo>
                  <a:lnTo>
                    <a:pt x="74" y="72"/>
                  </a:lnTo>
                  <a:lnTo>
                    <a:pt x="69" y="108"/>
                  </a:lnTo>
                  <a:lnTo>
                    <a:pt x="62" y="148"/>
                  </a:lnTo>
                  <a:lnTo>
                    <a:pt x="56" y="178"/>
                  </a:lnTo>
                  <a:lnTo>
                    <a:pt x="52" y="203"/>
                  </a:lnTo>
                  <a:lnTo>
                    <a:pt x="51" y="215"/>
                  </a:lnTo>
                  <a:lnTo>
                    <a:pt x="49" y="225"/>
                  </a:lnTo>
                  <a:lnTo>
                    <a:pt x="47" y="241"/>
                  </a:lnTo>
                  <a:lnTo>
                    <a:pt x="42" y="265"/>
                  </a:lnTo>
                  <a:lnTo>
                    <a:pt x="42" y="269"/>
                  </a:lnTo>
                  <a:lnTo>
                    <a:pt x="30" y="339"/>
                  </a:lnTo>
                  <a:lnTo>
                    <a:pt x="29" y="358"/>
                  </a:lnTo>
                  <a:lnTo>
                    <a:pt x="27" y="364"/>
                  </a:lnTo>
                  <a:lnTo>
                    <a:pt x="26" y="369"/>
                  </a:lnTo>
                  <a:lnTo>
                    <a:pt x="24" y="378"/>
                  </a:lnTo>
                  <a:lnTo>
                    <a:pt x="20" y="400"/>
                  </a:lnTo>
                  <a:lnTo>
                    <a:pt x="19" y="415"/>
                  </a:lnTo>
                </a:path>
              </a:pathLst>
            </a:custGeom>
            <a:solidFill>
              <a:srgbClr val="D0DFE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25"/>
            <p:cNvSpPr>
              <a:spLocks/>
            </p:cNvSpPr>
            <p:nvPr/>
          </p:nvSpPr>
          <p:spPr bwMode="auto">
            <a:xfrm>
              <a:off x="598488" y="1524000"/>
              <a:ext cx="904875" cy="598488"/>
            </a:xfrm>
            <a:custGeom>
              <a:avLst/>
              <a:gdLst>
                <a:gd name="T0" fmla="*/ 2147483647 w 574"/>
                <a:gd name="T1" fmla="*/ 2147483647 h 407"/>
                <a:gd name="T2" fmla="*/ 2147483647 w 574"/>
                <a:gd name="T3" fmla="*/ 2147483647 h 407"/>
                <a:gd name="T4" fmla="*/ 2147483647 w 574"/>
                <a:gd name="T5" fmla="*/ 2147483647 h 407"/>
                <a:gd name="T6" fmla="*/ 2147483647 w 574"/>
                <a:gd name="T7" fmla="*/ 2147483647 h 407"/>
                <a:gd name="T8" fmla="*/ 2147483647 w 574"/>
                <a:gd name="T9" fmla="*/ 2147483647 h 407"/>
                <a:gd name="T10" fmla="*/ 2147483647 w 574"/>
                <a:gd name="T11" fmla="*/ 2147483647 h 407"/>
                <a:gd name="T12" fmla="*/ 2147483647 w 574"/>
                <a:gd name="T13" fmla="*/ 2147483647 h 407"/>
                <a:gd name="T14" fmla="*/ 2147483647 w 574"/>
                <a:gd name="T15" fmla="*/ 2147483647 h 407"/>
                <a:gd name="T16" fmla="*/ 2147483647 w 574"/>
                <a:gd name="T17" fmla="*/ 2147483647 h 407"/>
                <a:gd name="T18" fmla="*/ 2147483647 w 574"/>
                <a:gd name="T19" fmla="*/ 2147483647 h 407"/>
                <a:gd name="T20" fmla="*/ 2147483647 w 574"/>
                <a:gd name="T21" fmla="*/ 2147483647 h 407"/>
                <a:gd name="T22" fmla="*/ 2147483647 w 574"/>
                <a:gd name="T23" fmla="*/ 2147483647 h 407"/>
                <a:gd name="T24" fmla="*/ 2147483647 w 574"/>
                <a:gd name="T25" fmla="*/ 2147483647 h 407"/>
                <a:gd name="T26" fmla="*/ 2147483647 w 574"/>
                <a:gd name="T27" fmla="*/ 2147483647 h 407"/>
                <a:gd name="T28" fmla="*/ 2147483647 w 574"/>
                <a:gd name="T29" fmla="*/ 2147483647 h 407"/>
                <a:gd name="T30" fmla="*/ 2147483647 w 574"/>
                <a:gd name="T31" fmla="*/ 2147483647 h 407"/>
                <a:gd name="T32" fmla="*/ 2147483647 w 574"/>
                <a:gd name="T33" fmla="*/ 2147483647 h 407"/>
                <a:gd name="T34" fmla="*/ 2147483647 w 574"/>
                <a:gd name="T35" fmla="*/ 2147483647 h 407"/>
                <a:gd name="T36" fmla="*/ 2147483647 w 574"/>
                <a:gd name="T37" fmla="*/ 2147483647 h 407"/>
                <a:gd name="T38" fmla="*/ 2147483647 w 574"/>
                <a:gd name="T39" fmla="*/ 2147483647 h 407"/>
                <a:gd name="T40" fmla="*/ 0 w 574"/>
                <a:gd name="T41" fmla="*/ 2147483647 h 407"/>
                <a:gd name="T42" fmla="*/ 2147483647 w 574"/>
                <a:gd name="T43" fmla="*/ 2147483647 h 407"/>
                <a:gd name="T44" fmla="*/ 2147483647 w 574"/>
                <a:gd name="T45" fmla="*/ 2147483647 h 407"/>
                <a:gd name="T46" fmla="*/ 2147483647 w 574"/>
                <a:gd name="T47" fmla="*/ 2147483647 h 407"/>
                <a:gd name="T48" fmla="*/ 2147483647 w 574"/>
                <a:gd name="T49" fmla="*/ 2147483647 h 407"/>
                <a:gd name="T50" fmla="*/ 2147483647 w 574"/>
                <a:gd name="T51" fmla="*/ 2147483647 h 407"/>
                <a:gd name="T52" fmla="*/ 2147483647 w 574"/>
                <a:gd name="T53" fmla="*/ 2147483647 h 407"/>
                <a:gd name="T54" fmla="*/ 2147483647 w 574"/>
                <a:gd name="T55" fmla="*/ 2147483647 h 407"/>
                <a:gd name="T56" fmla="*/ 2147483647 w 574"/>
                <a:gd name="T57" fmla="*/ 2147483647 h 407"/>
                <a:gd name="T58" fmla="*/ 2147483647 w 574"/>
                <a:gd name="T59" fmla="*/ 2147483647 h 407"/>
                <a:gd name="T60" fmla="*/ 2147483647 w 574"/>
                <a:gd name="T61" fmla="*/ 2147483647 h 407"/>
                <a:gd name="T62" fmla="*/ 2147483647 w 574"/>
                <a:gd name="T63" fmla="*/ 2147483647 h 407"/>
                <a:gd name="T64" fmla="*/ 2147483647 w 574"/>
                <a:gd name="T65" fmla="*/ 2147483647 h 407"/>
                <a:gd name="T66" fmla="*/ 2147483647 w 574"/>
                <a:gd name="T67" fmla="*/ 2147483647 h 407"/>
                <a:gd name="T68" fmla="*/ 2147483647 w 574"/>
                <a:gd name="T69" fmla="*/ 2147483647 h 407"/>
                <a:gd name="T70" fmla="*/ 2147483647 w 574"/>
                <a:gd name="T71" fmla="*/ 2147483647 h 407"/>
                <a:gd name="T72" fmla="*/ 2147483647 w 574"/>
                <a:gd name="T73" fmla="*/ 2147483647 h 407"/>
                <a:gd name="T74" fmla="*/ 2147483647 w 574"/>
                <a:gd name="T75" fmla="*/ 2147483647 h 407"/>
                <a:gd name="T76" fmla="*/ 2147483647 w 574"/>
                <a:gd name="T77" fmla="*/ 2147483647 h 407"/>
                <a:gd name="T78" fmla="*/ 2147483647 w 574"/>
                <a:gd name="T79" fmla="*/ 2147483647 h 407"/>
                <a:gd name="T80" fmla="*/ 2147483647 w 574"/>
                <a:gd name="T81" fmla="*/ 2147483647 h 407"/>
                <a:gd name="T82" fmla="*/ 2147483647 w 574"/>
                <a:gd name="T83" fmla="*/ 2147483647 h 407"/>
                <a:gd name="T84" fmla="*/ 2147483647 w 574"/>
                <a:gd name="T85" fmla="*/ 2147483647 h 407"/>
                <a:gd name="T86" fmla="*/ 2147483647 w 574"/>
                <a:gd name="T87" fmla="*/ 2147483647 h 407"/>
                <a:gd name="T88" fmla="*/ 2147483647 w 574"/>
                <a:gd name="T89" fmla="*/ 2147483647 h 407"/>
                <a:gd name="T90" fmla="*/ 2147483647 w 574"/>
                <a:gd name="T91" fmla="*/ 2147483647 h 407"/>
                <a:gd name="T92" fmla="*/ 2147483647 w 574"/>
                <a:gd name="T93" fmla="*/ 2147483647 h 407"/>
                <a:gd name="T94" fmla="*/ 2147483647 w 574"/>
                <a:gd name="T95" fmla="*/ 2147483647 h 407"/>
                <a:gd name="T96" fmla="*/ 2147483647 w 574"/>
                <a:gd name="T97" fmla="*/ 2147483647 h 407"/>
                <a:gd name="T98" fmla="*/ 2147483647 w 574"/>
                <a:gd name="T99" fmla="*/ 2147483647 h 407"/>
                <a:gd name="T100" fmla="*/ 2147483647 w 574"/>
                <a:gd name="T101" fmla="*/ 2147483647 h 407"/>
                <a:gd name="T102" fmla="*/ 2147483647 w 574"/>
                <a:gd name="T103" fmla="*/ 2147483647 h 407"/>
                <a:gd name="T104" fmla="*/ 2147483647 w 574"/>
                <a:gd name="T105" fmla="*/ 0 h 407"/>
                <a:gd name="T106" fmla="*/ 2147483647 w 574"/>
                <a:gd name="T107" fmla="*/ 2147483647 h 407"/>
                <a:gd name="T108" fmla="*/ 2147483647 w 574"/>
                <a:gd name="T109" fmla="*/ 2147483647 h 407"/>
                <a:gd name="T110" fmla="*/ 2147483647 w 574"/>
                <a:gd name="T111" fmla="*/ 2147483647 h 407"/>
                <a:gd name="T112" fmla="*/ 2147483647 w 574"/>
                <a:gd name="T113" fmla="*/ 2147483647 h 407"/>
                <a:gd name="T114" fmla="*/ 2147483647 w 574"/>
                <a:gd name="T115" fmla="*/ 2147483647 h 407"/>
                <a:gd name="T116" fmla="*/ 2147483647 w 574"/>
                <a:gd name="T117" fmla="*/ 2147483647 h 407"/>
                <a:gd name="T118" fmla="*/ 2147483647 w 574"/>
                <a:gd name="T119" fmla="*/ 2147483647 h 407"/>
                <a:gd name="T120" fmla="*/ 2147483647 w 574"/>
                <a:gd name="T121" fmla="*/ 2147483647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4"/>
                <a:gd name="T184" fmla="*/ 0 h 407"/>
                <a:gd name="T185" fmla="*/ 574 w 574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4" h="407">
                  <a:moveTo>
                    <a:pt x="520" y="357"/>
                  </a:moveTo>
                  <a:lnTo>
                    <a:pt x="519" y="363"/>
                  </a:lnTo>
                  <a:lnTo>
                    <a:pt x="523" y="376"/>
                  </a:lnTo>
                  <a:lnTo>
                    <a:pt x="521" y="406"/>
                  </a:lnTo>
                  <a:lnTo>
                    <a:pt x="489" y="397"/>
                  </a:lnTo>
                  <a:lnTo>
                    <a:pt x="488" y="397"/>
                  </a:lnTo>
                  <a:lnTo>
                    <a:pt x="478" y="396"/>
                  </a:lnTo>
                  <a:lnTo>
                    <a:pt x="470" y="394"/>
                  </a:lnTo>
                  <a:lnTo>
                    <a:pt x="469" y="394"/>
                  </a:lnTo>
                  <a:lnTo>
                    <a:pt x="462" y="393"/>
                  </a:lnTo>
                  <a:lnTo>
                    <a:pt x="442" y="389"/>
                  </a:lnTo>
                  <a:lnTo>
                    <a:pt x="441" y="389"/>
                  </a:lnTo>
                  <a:lnTo>
                    <a:pt x="422" y="385"/>
                  </a:lnTo>
                  <a:lnTo>
                    <a:pt x="383" y="376"/>
                  </a:lnTo>
                  <a:lnTo>
                    <a:pt x="368" y="374"/>
                  </a:lnTo>
                  <a:lnTo>
                    <a:pt x="355" y="379"/>
                  </a:lnTo>
                  <a:lnTo>
                    <a:pt x="347" y="376"/>
                  </a:lnTo>
                  <a:lnTo>
                    <a:pt x="333" y="375"/>
                  </a:lnTo>
                  <a:lnTo>
                    <a:pt x="323" y="372"/>
                  </a:lnTo>
                  <a:lnTo>
                    <a:pt x="314" y="378"/>
                  </a:lnTo>
                  <a:lnTo>
                    <a:pt x="298" y="376"/>
                  </a:lnTo>
                  <a:lnTo>
                    <a:pt x="296" y="376"/>
                  </a:lnTo>
                  <a:lnTo>
                    <a:pt x="292" y="376"/>
                  </a:lnTo>
                  <a:lnTo>
                    <a:pt x="287" y="376"/>
                  </a:lnTo>
                  <a:lnTo>
                    <a:pt x="271" y="383"/>
                  </a:lnTo>
                  <a:lnTo>
                    <a:pt x="250" y="381"/>
                  </a:lnTo>
                  <a:lnTo>
                    <a:pt x="238" y="374"/>
                  </a:lnTo>
                  <a:lnTo>
                    <a:pt x="236" y="376"/>
                  </a:lnTo>
                  <a:lnTo>
                    <a:pt x="221" y="378"/>
                  </a:lnTo>
                  <a:lnTo>
                    <a:pt x="217" y="379"/>
                  </a:lnTo>
                  <a:lnTo>
                    <a:pt x="196" y="379"/>
                  </a:lnTo>
                  <a:lnTo>
                    <a:pt x="195" y="372"/>
                  </a:lnTo>
                  <a:lnTo>
                    <a:pt x="178" y="364"/>
                  </a:lnTo>
                  <a:lnTo>
                    <a:pt x="175" y="361"/>
                  </a:lnTo>
                  <a:lnTo>
                    <a:pt x="174" y="360"/>
                  </a:lnTo>
                  <a:lnTo>
                    <a:pt x="157" y="360"/>
                  </a:lnTo>
                  <a:lnTo>
                    <a:pt x="152" y="357"/>
                  </a:lnTo>
                  <a:lnTo>
                    <a:pt x="143" y="363"/>
                  </a:lnTo>
                  <a:lnTo>
                    <a:pt x="127" y="365"/>
                  </a:lnTo>
                  <a:lnTo>
                    <a:pt x="121" y="364"/>
                  </a:lnTo>
                  <a:lnTo>
                    <a:pt x="116" y="367"/>
                  </a:lnTo>
                  <a:lnTo>
                    <a:pt x="102" y="361"/>
                  </a:lnTo>
                  <a:lnTo>
                    <a:pt x="81" y="346"/>
                  </a:lnTo>
                  <a:lnTo>
                    <a:pt x="83" y="339"/>
                  </a:lnTo>
                  <a:lnTo>
                    <a:pt x="83" y="338"/>
                  </a:lnTo>
                  <a:lnTo>
                    <a:pt x="84" y="336"/>
                  </a:lnTo>
                  <a:lnTo>
                    <a:pt x="84" y="325"/>
                  </a:lnTo>
                  <a:lnTo>
                    <a:pt x="85" y="313"/>
                  </a:lnTo>
                  <a:lnTo>
                    <a:pt x="76" y="292"/>
                  </a:lnTo>
                  <a:lnTo>
                    <a:pt x="62" y="284"/>
                  </a:lnTo>
                  <a:lnTo>
                    <a:pt x="58" y="285"/>
                  </a:lnTo>
                  <a:lnTo>
                    <a:pt x="49" y="284"/>
                  </a:lnTo>
                  <a:lnTo>
                    <a:pt x="45" y="271"/>
                  </a:lnTo>
                  <a:lnTo>
                    <a:pt x="44" y="268"/>
                  </a:lnTo>
                  <a:lnTo>
                    <a:pt x="31" y="266"/>
                  </a:lnTo>
                  <a:lnTo>
                    <a:pt x="26" y="261"/>
                  </a:lnTo>
                  <a:lnTo>
                    <a:pt x="15" y="264"/>
                  </a:lnTo>
                  <a:lnTo>
                    <a:pt x="8" y="260"/>
                  </a:lnTo>
                  <a:lnTo>
                    <a:pt x="6" y="254"/>
                  </a:lnTo>
                  <a:lnTo>
                    <a:pt x="4" y="259"/>
                  </a:lnTo>
                  <a:lnTo>
                    <a:pt x="0" y="257"/>
                  </a:lnTo>
                  <a:lnTo>
                    <a:pt x="12" y="218"/>
                  </a:lnTo>
                  <a:lnTo>
                    <a:pt x="9" y="239"/>
                  </a:lnTo>
                  <a:lnTo>
                    <a:pt x="13" y="235"/>
                  </a:lnTo>
                  <a:lnTo>
                    <a:pt x="19" y="235"/>
                  </a:lnTo>
                  <a:lnTo>
                    <a:pt x="19" y="223"/>
                  </a:lnTo>
                  <a:lnTo>
                    <a:pt x="26" y="217"/>
                  </a:lnTo>
                  <a:lnTo>
                    <a:pt x="29" y="213"/>
                  </a:lnTo>
                  <a:lnTo>
                    <a:pt x="17" y="213"/>
                  </a:lnTo>
                  <a:lnTo>
                    <a:pt x="12" y="209"/>
                  </a:lnTo>
                  <a:lnTo>
                    <a:pt x="13" y="202"/>
                  </a:lnTo>
                  <a:lnTo>
                    <a:pt x="15" y="193"/>
                  </a:lnTo>
                  <a:lnTo>
                    <a:pt x="12" y="189"/>
                  </a:lnTo>
                  <a:lnTo>
                    <a:pt x="16" y="195"/>
                  </a:lnTo>
                  <a:lnTo>
                    <a:pt x="33" y="192"/>
                  </a:lnTo>
                  <a:lnTo>
                    <a:pt x="34" y="189"/>
                  </a:lnTo>
                  <a:lnTo>
                    <a:pt x="24" y="184"/>
                  </a:lnTo>
                  <a:lnTo>
                    <a:pt x="19" y="177"/>
                  </a:lnTo>
                  <a:lnTo>
                    <a:pt x="16" y="187"/>
                  </a:lnTo>
                  <a:lnTo>
                    <a:pt x="12" y="187"/>
                  </a:lnTo>
                  <a:lnTo>
                    <a:pt x="16" y="157"/>
                  </a:lnTo>
                  <a:lnTo>
                    <a:pt x="16" y="146"/>
                  </a:lnTo>
                  <a:lnTo>
                    <a:pt x="12" y="139"/>
                  </a:lnTo>
                  <a:lnTo>
                    <a:pt x="15" y="121"/>
                  </a:lnTo>
                  <a:lnTo>
                    <a:pt x="12" y="95"/>
                  </a:lnTo>
                  <a:lnTo>
                    <a:pt x="13" y="92"/>
                  </a:lnTo>
                  <a:lnTo>
                    <a:pt x="5" y="80"/>
                  </a:lnTo>
                  <a:lnTo>
                    <a:pt x="4" y="66"/>
                  </a:lnTo>
                  <a:lnTo>
                    <a:pt x="6" y="62"/>
                  </a:lnTo>
                  <a:lnTo>
                    <a:pt x="5" y="49"/>
                  </a:lnTo>
                  <a:lnTo>
                    <a:pt x="15" y="31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58" y="62"/>
                  </a:lnTo>
                  <a:lnTo>
                    <a:pt x="96" y="76"/>
                  </a:lnTo>
                  <a:lnTo>
                    <a:pt x="96" y="77"/>
                  </a:lnTo>
                  <a:lnTo>
                    <a:pt x="121" y="83"/>
                  </a:lnTo>
                  <a:lnTo>
                    <a:pt x="131" y="92"/>
                  </a:lnTo>
                  <a:lnTo>
                    <a:pt x="137" y="95"/>
                  </a:lnTo>
                  <a:lnTo>
                    <a:pt x="138" y="88"/>
                  </a:lnTo>
                  <a:lnTo>
                    <a:pt x="145" y="90"/>
                  </a:lnTo>
                  <a:lnTo>
                    <a:pt x="141" y="92"/>
                  </a:lnTo>
                  <a:lnTo>
                    <a:pt x="143" y="98"/>
                  </a:lnTo>
                  <a:lnTo>
                    <a:pt x="148" y="119"/>
                  </a:lnTo>
                  <a:lnTo>
                    <a:pt x="135" y="126"/>
                  </a:lnTo>
                  <a:lnTo>
                    <a:pt x="135" y="130"/>
                  </a:lnTo>
                  <a:lnTo>
                    <a:pt x="152" y="119"/>
                  </a:lnTo>
                  <a:lnTo>
                    <a:pt x="156" y="119"/>
                  </a:lnTo>
                  <a:lnTo>
                    <a:pt x="155" y="134"/>
                  </a:lnTo>
                  <a:lnTo>
                    <a:pt x="153" y="133"/>
                  </a:lnTo>
                  <a:lnTo>
                    <a:pt x="148" y="156"/>
                  </a:lnTo>
                  <a:lnTo>
                    <a:pt x="149" y="157"/>
                  </a:lnTo>
                  <a:lnTo>
                    <a:pt x="150" y="167"/>
                  </a:lnTo>
                  <a:lnTo>
                    <a:pt x="153" y="173"/>
                  </a:lnTo>
                  <a:lnTo>
                    <a:pt x="143" y="175"/>
                  </a:lnTo>
                  <a:lnTo>
                    <a:pt x="141" y="173"/>
                  </a:lnTo>
                  <a:lnTo>
                    <a:pt x="141" y="171"/>
                  </a:lnTo>
                  <a:lnTo>
                    <a:pt x="142" y="180"/>
                  </a:lnTo>
                  <a:lnTo>
                    <a:pt x="149" y="178"/>
                  </a:lnTo>
                  <a:lnTo>
                    <a:pt x="157" y="175"/>
                  </a:lnTo>
                  <a:lnTo>
                    <a:pt x="155" y="166"/>
                  </a:lnTo>
                  <a:lnTo>
                    <a:pt x="161" y="131"/>
                  </a:lnTo>
                  <a:lnTo>
                    <a:pt x="174" y="116"/>
                  </a:lnTo>
                  <a:lnTo>
                    <a:pt x="178" y="115"/>
                  </a:lnTo>
                  <a:lnTo>
                    <a:pt x="179" y="110"/>
                  </a:lnTo>
                  <a:lnTo>
                    <a:pt x="173" y="96"/>
                  </a:lnTo>
                  <a:lnTo>
                    <a:pt x="173" y="85"/>
                  </a:lnTo>
                  <a:lnTo>
                    <a:pt x="168" y="95"/>
                  </a:lnTo>
                  <a:lnTo>
                    <a:pt x="171" y="103"/>
                  </a:lnTo>
                  <a:lnTo>
                    <a:pt x="167" y="95"/>
                  </a:lnTo>
                  <a:lnTo>
                    <a:pt x="163" y="94"/>
                  </a:lnTo>
                  <a:lnTo>
                    <a:pt x="164" y="81"/>
                  </a:lnTo>
                  <a:lnTo>
                    <a:pt x="174" y="83"/>
                  </a:lnTo>
                  <a:lnTo>
                    <a:pt x="177" y="78"/>
                  </a:lnTo>
                  <a:lnTo>
                    <a:pt x="168" y="69"/>
                  </a:lnTo>
                  <a:lnTo>
                    <a:pt x="164" y="65"/>
                  </a:lnTo>
                  <a:lnTo>
                    <a:pt x="155" y="78"/>
                  </a:lnTo>
                  <a:lnTo>
                    <a:pt x="157" y="99"/>
                  </a:lnTo>
                  <a:lnTo>
                    <a:pt x="160" y="101"/>
                  </a:lnTo>
                  <a:lnTo>
                    <a:pt x="161" y="96"/>
                  </a:lnTo>
                  <a:lnTo>
                    <a:pt x="170" y="105"/>
                  </a:lnTo>
                  <a:lnTo>
                    <a:pt x="167" y="119"/>
                  </a:lnTo>
                  <a:lnTo>
                    <a:pt x="160" y="108"/>
                  </a:lnTo>
                  <a:lnTo>
                    <a:pt x="153" y="102"/>
                  </a:lnTo>
                  <a:lnTo>
                    <a:pt x="155" y="88"/>
                  </a:lnTo>
                  <a:lnTo>
                    <a:pt x="148" y="81"/>
                  </a:lnTo>
                  <a:lnTo>
                    <a:pt x="159" y="62"/>
                  </a:lnTo>
                  <a:lnTo>
                    <a:pt x="164" y="40"/>
                  </a:lnTo>
                  <a:lnTo>
                    <a:pt x="171" y="59"/>
                  </a:lnTo>
                  <a:lnTo>
                    <a:pt x="177" y="41"/>
                  </a:lnTo>
                  <a:lnTo>
                    <a:pt x="178" y="30"/>
                  </a:lnTo>
                  <a:lnTo>
                    <a:pt x="171" y="27"/>
                  </a:lnTo>
                  <a:lnTo>
                    <a:pt x="168" y="38"/>
                  </a:lnTo>
                  <a:lnTo>
                    <a:pt x="164" y="13"/>
                  </a:lnTo>
                  <a:lnTo>
                    <a:pt x="167" y="0"/>
                  </a:lnTo>
                  <a:lnTo>
                    <a:pt x="303" y="31"/>
                  </a:lnTo>
                  <a:lnTo>
                    <a:pt x="444" y="62"/>
                  </a:lnTo>
                  <a:lnTo>
                    <a:pt x="489" y="72"/>
                  </a:lnTo>
                  <a:lnTo>
                    <a:pt x="543" y="83"/>
                  </a:lnTo>
                  <a:lnTo>
                    <a:pt x="573" y="88"/>
                  </a:lnTo>
                  <a:lnTo>
                    <a:pt x="571" y="92"/>
                  </a:lnTo>
                  <a:lnTo>
                    <a:pt x="571" y="96"/>
                  </a:lnTo>
                  <a:lnTo>
                    <a:pt x="568" y="103"/>
                  </a:lnTo>
                  <a:lnTo>
                    <a:pt x="557" y="163"/>
                  </a:lnTo>
                  <a:lnTo>
                    <a:pt x="555" y="180"/>
                  </a:lnTo>
                  <a:lnTo>
                    <a:pt x="552" y="187"/>
                  </a:lnTo>
                  <a:lnTo>
                    <a:pt x="552" y="191"/>
                  </a:lnTo>
                  <a:lnTo>
                    <a:pt x="552" y="192"/>
                  </a:lnTo>
                  <a:lnTo>
                    <a:pt x="552" y="195"/>
                  </a:lnTo>
                  <a:lnTo>
                    <a:pt x="548" y="218"/>
                  </a:lnTo>
                  <a:lnTo>
                    <a:pt x="545" y="231"/>
                  </a:lnTo>
                  <a:lnTo>
                    <a:pt x="539" y="259"/>
                  </a:lnTo>
                  <a:lnTo>
                    <a:pt x="538" y="270"/>
                  </a:lnTo>
                  <a:lnTo>
                    <a:pt x="537" y="271"/>
                  </a:lnTo>
                  <a:lnTo>
                    <a:pt x="535" y="284"/>
                  </a:lnTo>
                  <a:lnTo>
                    <a:pt x="527" y="324"/>
                  </a:lnTo>
                  <a:lnTo>
                    <a:pt x="525" y="329"/>
                  </a:lnTo>
                  <a:lnTo>
                    <a:pt x="523" y="346"/>
                  </a:lnTo>
                  <a:lnTo>
                    <a:pt x="521" y="350"/>
                  </a:lnTo>
                  <a:lnTo>
                    <a:pt x="520" y="357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26"/>
            <p:cNvSpPr>
              <a:spLocks/>
            </p:cNvSpPr>
            <p:nvPr/>
          </p:nvSpPr>
          <p:spPr bwMode="auto">
            <a:xfrm>
              <a:off x="804863" y="1562100"/>
              <a:ext cx="52387" cy="39688"/>
            </a:xfrm>
            <a:custGeom>
              <a:avLst/>
              <a:gdLst>
                <a:gd name="T0" fmla="*/ 2147483647 w 33"/>
                <a:gd name="T1" fmla="*/ 0 h 27"/>
                <a:gd name="T2" fmla="*/ 2147483647 w 33"/>
                <a:gd name="T3" fmla="*/ 2147483647 h 27"/>
                <a:gd name="T4" fmla="*/ 2147483647 w 33"/>
                <a:gd name="T5" fmla="*/ 2147483647 h 27"/>
                <a:gd name="T6" fmla="*/ 2147483647 w 33"/>
                <a:gd name="T7" fmla="*/ 2147483647 h 27"/>
                <a:gd name="T8" fmla="*/ 2147483647 w 33"/>
                <a:gd name="T9" fmla="*/ 2147483647 h 27"/>
                <a:gd name="T10" fmla="*/ 2147483647 w 33"/>
                <a:gd name="T11" fmla="*/ 2147483647 h 27"/>
                <a:gd name="T12" fmla="*/ 2147483647 w 33"/>
                <a:gd name="T13" fmla="*/ 2147483647 h 27"/>
                <a:gd name="T14" fmla="*/ 0 w 33"/>
                <a:gd name="T15" fmla="*/ 2147483647 h 27"/>
                <a:gd name="T16" fmla="*/ 2147483647 w 33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7"/>
                <a:gd name="T29" fmla="*/ 33 w 33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7">
                  <a:moveTo>
                    <a:pt x="4" y="0"/>
                  </a:moveTo>
                  <a:lnTo>
                    <a:pt x="6" y="11"/>
                  </a:lnTo>
                  <a:lnTo>
                    <a:pt x="11" y="14"/>
                  </a:lnTo>
                  <a:lnTo>
                    <a:pt x="13" y="2"/>
                  </a:lnTo>
                  <a:lnTo>
                    <a:pt x="32" y="7"/>
                  </a:lnTo>
                  <a:lnTo>
                    <a:pt x="22" y="26"/>
                  </a:lnTo>
                  <a:lnTo>
                    <a:pt x="6" y="24"/>
                  </a:lnTo>
                  <a:lnTo>
                    <a:pt x="0" y="17"/>
                  </a:lnTo>
                  <a:lnTo>
                    <a:pt x="4" y="0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7"/>
            <p:cNvSpPr>
              <a:spLocks/>
            </p:cNvSpPr>
            <p:nvPr/>
          </p:nvSpPr>
          <p:spPr bwMode="auto">
            <a:xfrm>
              <a:off x="2010874" y="2379811"/>
              <a:ext cx="931863" cy="712787"/>
            </a:xfrm>
            <a:custGeom>
              <a:avLst/>
              <a:gdLst>
                <a:gd name="T0" fmla="*/ 2147483647 w 590"/>
                <a:gd name="T1" fmla="*/ 2147483647 h 485"/>
                <a:gd name="T2" fmla="*/ 2147483647 w 590"/>
                <a:gd name="T3" fmla="*/ 2147483647 h 485"/>
                <a:gd name="T4" fmla="*/ 2147483647 w 590"/>
                <a:gd name="T5" fmla="*/ 2147483647 h 485"/>
                <a:gd name="T6" fmla="*/ 2147483647 w 590"/>
                <a:gd name="T7" fmla="*/ 2147483647 h 485"/>
                <a:gd name="T8" fmla="*/ 2147483647 w 590"/>
                <a:gd name="T9" fmla="*/ 2147483647 h 485"/>
                <a:gd name="T10" fmla="*/ 2147483647 w 590"/>
                <a:gd name="T11" fmla="*/ 2147483647 h 485"/>
                <a:gd name="T12" fmla="*/ 2147483647 w 590"/>
                <a:gd name="T13" fmla="*/ 2147483647 h 485"/>
                <a:gd name="T14" fmla="*/ 2147483647 w 590"/>
                <a:gd name="T15" fmla="*/ 2147483647 h 485"/>
                <a:gd name="T16" fmla="*/ 0 w 590"/>
                <a:gd name="T17" fmla="*/ 2147483647 h 485"/>
                <a:gd name="T18" fmla="*/ 2147483647 w 590"/>
                <a:gd name="T19" fmla="*/ 2147483647 h 485"/>
                <a:gd name="T20" fmla="*/ 2147483647 w 590"/>
                <a:gd name="T21" fmla="*/ 2147483647 h 485"/>
                <a:gd name="T22" fmla="*/ 2147483647 w 590"/>
                <a:gd name="T23" fmla="*/ 2147483647 h 485"/>
                <a:gd name="T24" fmla="*/ 2147483647 w 590"/>
                <a:gd name="T25" fmla="*/ 2147483647 h 485"/>
                <a:gd name="T26" fmla="*/ 2147483647 w 590"/>
                <a:gd name="T27" fmla="*/ 2147483647 h 485"/>
                <a:gd name="T28" fmla="*/ 2147483647 w 590"/>
                <a:gd name="T29" fmla="*/ 2147483647 h 485"/>
                <a:gd name="T30" fmla="*/ 2147483647 w 590"/>
                <a:gd name="T31" fmla="*/ 2147483647 h 485"/>
                <a:gd name="T32" fmla="*/ 2147483647 w 590"/>
                <a:gd name="T33" fmla="*/ 2147483647 h 485"/>
                <a:gd name="T34" fmla="*/ 2147483647 w 590"/>
                <a:gd name="T35" fmla="*/ 2147483647 h 485"/>
                <a:gd name="T36" fmla="*/ 2147483647 w 590"/>
                <a:gd name="T37" fmla="*/ 2147483647 h 485"/>
                <a:gd name="T38" fmla="*/ 2147483647 w 590"/>
                <a:gd name="T39" fmla="*/ 2147483647 h 485"/>
                <a:gd name="T40" fmla="*/ 2147483647 w 590"/>
                <a:gd name="T41" fmla="*/ 2147483647 h 485"/>
                <a:gd name="T42" fmla="*/ 2147483647 w 590"/>
                <a:gd name="T43" fmla="*/ 2147483647 h 485"/>
                <a:gd name="T44" fmla="*/ 2147483647 w 590"/>
                <a:gd name="T45" fmla="*/ 2147483647 h 485"/>
                <a:gd name="T46" fmla="*/ 2147483647 w 590"/>
                <a:gd name="T47" fmla="*/ 2147483647 h 485"/>
                <a:gd name="T48" fmla="*/ 2147483647 w 590"/>
                <a:gd name="T49" fmla="*/ 2147483647 h 485"/>
                <a:gd name="T50" fmla="*/ 2147483647 w 590"/>
                <a:gd name="T51" fmla="*/ 2147483647 h 485"/>
                <a:gd name="T52" fmla="*/ 2147483647 w 590"/>
                <a:gd name="T53" fmla="*/ 2147483647 h 485"/>
                <a:gd name="T54" fmla="*/ 2147483647 w 590"/>
                <a:gd name="T55" fmla="*/ 2147483647 h 485"/>
                <a:gd name="T56" fmla="*/ 2147483647 w 590"/>
                <a:gd name="T57" fmla="*/ 2147483647 h 485"/>
                <a:gd name="T58" fmla="*/ 2147483647 w 590"/>
                <a:gd name="T59" fmla="*/ 2147483647 h 485"/>
                <a:gd name="T60" fmla="*/ 2147483647 w 590"/>
                <a:gd name="T61" fmla="*/ 2147483647 h 485"/>
                <a:gd name="T62" fmla="*/ 2147483647 w 590"/>
                <a:gd name="T63" fmla="*/ 2147483647 h 485"/>
                <a:gd name="T64" fmla="*/ 2147483647 w 590"/>
                <a:gd name="T65" fmla="*/ 2147483647 h 485"/>
                <a:gd name="T66" fmla="*/ 2147483647 w 590"/>
                <a:gd name="T67" fmla="*/ 2147483647 h 485"/>
                <a:gd name="T68" fmla="*/ 2147483647 w 590"/>
                <a:gd name="T69" fmla="*/ 2147483647 h 485"/>
                <a:gd name="T70" fmla="*/ 2147483647 w 590"/>
                <a:gd name="T71" fmla="*/ 2147483647 h 485"/>
                <a:gd name="T72" fmla="*/ 2147483647 w 590"/>
                <a:gd name="T73" fmla="*/ 2147483647 h 485"/>
                <a:gd name="T74" fmla="*/ 2147483647 w 590"/>
                <a:gd name="T75" fmla="*/ 2147483647 h 485"/>
                <a:gd name="T76" fmla="*/ 2147483647 w 590"/>
                <a:gd name="T77" fmla="*/ 2147483647 h 485"/>
                <a:gd name="T78" fmla="*/ 2147483647 w 590"/>
                <a:gd name="T79" fmla="*/ 2147483647 h 485"/>
                <a:gd name="T80" fmla="*/ 2147483647 w 590"/>
                <a:gd name="T81" fmla="*/ 2147483647 h 485"/>
                <a:gd name="T82" fmla="*/ 2147483647 w 590"/>
                <a:gd name="T83" fmla="*/ 2147483647 h 485"/>
                <a:gd name="T84" fmla="*/ 2147483647 w 590"/>
                <a:gd name="T85" fmla="*/ 2147483647 h 485"/>
                <a:gd name="T86" fmla="*/ 2147483647 w 590"/>
                <a:gd name="T87" fmla="*/ 2147483647 h 485"/>
                <a:gd name="T88" fmla="*/ 2147483647 w 590"/>
                <a:gd name="T89" fmla="*/ 2147483647 h 485"/>
                <a:gd name="T90" fmla="*/ 2147483647 w 590"/>
                <a:gd name="T91" fmla="*/ 2147483647 h 485"/>
                <a:gd name="T92" fmla="*/ 2147483647 w 590"/>
                <a:gd name="T93" fmla="*/ 2147483647 h 485"/>
                <a:gd name="T94" fmla="*/ 2147483647 w 590"/>
                <a:gd name="T95" fmla="*/ 2147483647 h 485"/>
                <a:gd name="T96" fmla="*/ 2147483647 w 590"/>
                <a:gd name="T97" fmla="*/ 2147483647 h 485"/>
                <a:gd name="T98" fmla="*/ 2147483647 w 590"/>
                <a:gd name="T99" fmla="*/ 2147483647 h 485"/>
                <a:gd name="T100" fmla="*/ 2147483647 w 590"/>
                <a:gd name="T101" fmla="*/ 2147483647 h 485"/>
                <a:gd name="T102" fmla="*/ 2147483647 w 590"/>
                <a:gd name="T103" fmla="*/ 2147483647 h 485"/>
                <a:gd name="T104" fmla="*/ 2147483647 w 590"/>
                <a:gd name="T105" fmla="*/ 2147483647 h 485"/>
                <a:gd name="T106" fmla="*/ 2147483647 w 590"/>
                <a:gd name="T107" fmla="*/ 2147483647 h 485"/>
                <a:gd name="T108" fmla="*/ 2147483647 w 590"/>
                <a:gd name="T109" fmla="*/ 2147483647 h 485"/>
                <a:gd name="T110" fmla="*/ 2147483647 w 590"/>
                <a:gd name="T111" fmla="*/ 2147483647 h 4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85"/>
                <a:gd name="T170" fmla="*/ 590 w 590"/>
                <a:gd name="T171" fmla="*/ 485 h 4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85">
                  <a:moveTo>
                    <a:pt x="381" y="471"/>
                  </a:moveTo>
                  <a:lnTo>
                    <a:pt x="376" y="471"/>
                  </a:lnTo>
                  <a:lnTo>
                    <a:pt x="365" y="468"/>
                  </a:lnTo>
                  <a:lnTo>
                    <a:pt x="336" y="467"/>
                  </a:lnTo>
                  <a:lnTo>
                    <a:pt x="333" y="465"/>
                  </a:lnTo>
                  <a:lnTo>
                    <a:pt x="300" y="463"/>
                  </a:lnTo>
                  <a:lnTo>
                    <a:pt x="296" y="463"/>
                  </a:lnTo>
                  <a:lnTo>
                    <a:pt x="274" y="461"/>
                  </a:lnTo>
                  <a:lnTo>
                    <a:pt x="252" y="459"/>
                  </a:lnTo>
                  <a:lnTo>
                    <a:pt x="231" y="456"/>
                  </a:lnTo>
                  <a:lnTo>
                    <a:pt x="180" y="452"/>
                  </a:lnTo>
                  <a:lnTo>
                    <a:pt x="160" y="449"/>
                  </a:lnTo>
                  <a:lnTo>
                    <a:pt x="124" y="445"/>
                  </a:lnTo>
                  <a:lnTo>
                    <a:pt x="121" y="445"/>
                  </a:lnTo>
                  <a:lnTo>
                    <a:pt x="84" y="441"/>
                  </a:lnTo>
                  <a:lnTo>
                    <a:pt x="80" y="441"/>
                  </a:lnTo>
                  <a:lnTo>
                    <a:pt x="62" y="439"/>
                  </a:lnTo>
                  <a:lnTo>
                    <a:pt x="0" y="431"/>
                  </a:lnTo>
                  <a:lnTo>
                    <a:pt x="2" y="403"/>
                  </a:lnTo>
                  <a:lnTo>
                    <a:pt x="5" y="382"/>
                  </a:lnTo>
                  <a:lnTo>
                    <a:pt x="6" y="375"/>
                  </a:lnTo>
                  <a:lnTo>
                    <a:pt x="8" y="367"/>
                  </a:lnTo>
                  <a:lnTo>
                    <a:pt x="9" y="349"/>
                  </a:lnTo>
                  <a:lnTo>
                    <a:pt x="12" y="341"/>
                  </a:lnTo>
                  <a:lnTo>
                    <a:pt x="13" y="321"/>
                  </a:lnTo>
                  <a:lnTo>
                    <a:pt x="15" y="309"/>
                  </a:lnTo>
                  <a:lnTo>
                    <a:pt x="20" y="271"/>
                  </a:lnTo>
                  <a:lnTo>
                    <a:pt x="20" y="267"/>
                  </a:lnTo>
                  <a:lnTo>
                    <a:pt x="24" y="241"/>
                  </a:lnTo>
                  <a:lnTo>
                    <a:pt x="27" y="214"/>
                  </a:lnTo>
                  <a:lnTo>
                    <a:pt x="29" y="213"/>
                  </a:lnTo>
                  <a:lnTo>
                    <a:pt x="29" y="208"/>
                  </a:lnTo>
                  <a:lnTo>
                    <a:pt x="31" y="188"/>
                  </a:lnTo>
                  <a:lnTo>
                    <a:pt x="31" y="181"/>
                  </a:lnTo>
                  <a:lnTo>
                    <a:pt x="34" y="166"/>
                  </a:lnTo>
                  <a:lnTo>
                    <a:pt x="34" y="160"/>
                  </a:lnTo>
                  <a:lnTo>
                    <a:pt x="38" y="134"/>
                  </a:lnTo>
                  <a:lnTo>
                    <a:pt x="40" y="120"/>
                  </a:lnTo>
                  <a:lnTo>
                    <a:pt x="41" y="108"/>
                  </a:lnTo>
                  <a:lnTo>
                    <a:pt x="42" y="92"/>
                  </a:lnTo>
                  <a:lnTo>
                    <a:pt x="45" y="80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51" y="36"/>
                  </a:lnTo>
                  <a:lnTo>
                    <a:pt x="55" y="0"/>
                  </a:lnTo>
                  <a:lnTo>
                    <a:pt x="105" y="6"/>
                  </a:lnTo>
                  <a:lnTo>
                    <a:pt x="135" y="9"/>
                  </a:lnTo>
                  <a:lnTo>
                    <a:pt x="145" y="11"/>
                  </a:lnTo>
                  <a:lnTo>
                    <a:pt x="151" y="11"/>
                  </a:lnTo>
                  <a:lnTo>
                    <a:pt x="202" y="16"/>
                  </a:lnTo>
                  <a:lnTo>
                    <a:pt x="212" y="19"/>
                  </a:lnTo>
                  <a:lnTo>
                    <a:pt x="241" y="22"/>
                  </a:lnTo>
                  <a:lnTo>
                    <a:pt x="249" y="23"/>
                  </a:lnTo>
                  <a:lnTo>
                    <a:pt x="259" y="23"/>
                  </a:lnTo>
                  <a:lnTo>
                    <a:pt x="268" y="24"/>
                  </a:lnTo>
                  <a:lnTo>
                    <a:pt x="295" y="27"/>
                  </a:lnTo>
                  <a:lnTo>
                    <a:pt x="354" y="33"/>
                  </a:lnTo>
                  <a:lnTo>
                    <a:pt x="364" y="34"/>
                  </a:lnTo>
                  <a:lnTo>
                    <a:pt x="419" y="40"/>
                  </a:lnTo>
                  <a:lnTo>
                    <a:pt x="421" y="40"/>
                  </a:lnTo>
                  <a:lnTo>
                    <a:pt x="431" y="40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7" y="40"/>
                  </a:lnTo>
                  <a:lnTo>
                    <a:pt x="511" y="45"/>
                  </a:lnTo>
                  <a:lnTo>
                    <a:pt x="514" y="45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89" y="51"/>
                  </a:lnTo>
                  <a:lnTo>
                    <a:pt x="587" y="77"/>
                  </a:lnTo>
                  <a:lnTo>
                    <a:pt x="587" y="97"/>
                  </a:lnTo>
                  <a:lnTo>
                    <a:pt x="586" y="104"/>
                  </a:lnTo>
                  <a:lnTo>
                    <a:pt x="584" y="131"/>
                  </a:lnTo>
                  <a:lnTo>
                    <a:pt x="584" y="140"/>
                  </a:lnTo>
                  <a:lnTo>
                    <a:pt x="584" y="142"/>
                  </a:lnTo>
                  <a:lnTo>
                    <a:pt x="583" y="158"/>
                  </a:lnTo>
                  <a:lnTo>
                    <a:pt x="582" y="174"/>
                  </a:lnTo>
                  <a:lnTo>
                    <a:pt x="582" y="185"/>
                  </a:lnTo>
                  <a:lnTo>
                    <a:pt x="580" y="198"/>
                  </a:lnTo>
                  <a:lnTo>
                    <a:pt x="579" y="212"/>
                  </a:lnTo>
                  <a:lnTo>
                    <a:pt x="579" y="213"/>
                  </a:lnTo>
                  <a:lnTo>
                    <a:pt x="579" y="214"/>
                  </a:lnTo>
                  <a:lnTo>
                    <a:pt x="579" y="226"/>
                  </a:lnTo>
                  <a:lnTo>
                    <a:pt x="577" y="253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5" y="285"/>
                  </a:lnTo>
                  <a:lnTo>
                    <a:pt x="575" y="310"/>
                  </a:lnTo>
                  <a:lnTo>
                    <a:pt x="572" y="348"/>
                  </a:lnTo>
                  <a:lnTo>
                    <a:pt x="570" y="361"/>
                  </a:lnTo>
                  <a:lnTo>
                    <a:pt x="570" y="374"/>
                  </a:lnTo>
                  <a:lnTo>
                    <a:pt x="569" y="388"/>
                  </a:lnTo>
                  <a:lnTo>
                    <a:pt x="568" y="402"/>
                  </a:lnTo>
                  <a:lnTo>
                    <a:pt x="568" y="407"/>
                  </a:lnTo>
                  <a:lnTo>
                    <a:pt x="568" y="416"/>
                  </a:lnTo>
                  <a:lnTo>
                    <a:pt x="568" y="422"/>
                  </a:lnTo>
                  <a:lnTo>
                    <a:pt x="568" y="429"/>
                  </a:lnTo>
                  <a:lnTo>
                    <a:pt x="566" y="441"/>
                  </a:lnTo>
                  <a:lnTo>
                    <a:pt x="565" y="450"/>
                  </a:lnTo>
                  <a:lnTo>
                    <a:pt x="565" y="470"/>
                  </a:lnTo>
                  <a:lnTo>
                    <a:pt x="564" y="484"/>
                  </a:lnTo>
                  <a:lnTo>
                    <a:pt x="516" y="479"/>
                  </a:lnTo>
                  <a:lnTo>
                    <a:pt x="497" y="479"/>
                  </a:lnTo>
                  <a:lnTo>
                    <a:pt x="491" y="479"/>
                  </a:lnTo>
                  <a:lnTo>
                    <a:pt x="476" y="478"/>
                  </a:lnTo>
                  <a:lnTo>
                    <a:pt x="467" y="478"/>
                  </a:lnTo>
                  <a:lnTo>
                    <a:pt x="465" y="478"/>
                  </a:lnTo>
                  <a:lnTo>
                    <a:pt x="451" y="477"/>
                  </a:lnTo>
                  <a:lnTo>
                    <a:pt x="400" y="472"/>
                  </a:lnTo>
                  <a:lnTo>
                    <a:pt x="392" y="471"/>
                  </a:lnTo>
                  <a:lnTo>
                    <a:pt x="389" y="471"/>
                  </a:lnTo>
                  <a:lnTo>
                    <a:pt x="383" y="471"/>
                  </a:lnTo>
                  <a:lnTo>
                    <a:pt x="381" y="471"/>
                  </a:lnTo>
                </a:path>
              </a:pathLst>
            </a:custGeom>
            <a:solidFill>
              <a:schemeClr val="bg1">
                <a:alpha val="80000"/>
              </a:schemeClr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28"/>
            <p:cNvSpPr>
              <a:spLocks/>
            </p:cNvSpPr>
            <p:nvPr/>
          </p:nvSpPr>
          <p:spPr bwMode="auto">
            <a:xfrm>
              <a:off x="4289425" y="2135188"/>
              <a:ext cx="717550" cy="706437"/>
            </a:xfrm>
            <a:custGeom>
              <a:avLst/>
              <a:gdLst>
                <a:gd name="T0" fmla="*/ 2147483647 w 454"/>
                <a:gd name="T1" fmla="*/ 2147483647 h 479"/>
                <a:gd name="T2" fmla="*/ 2147483647 w 454"/>
                <a:gd name="T3" fmla="*/ 2147483647 h 479"/>
                <a:gd name="T4" fmla="*/ 2147483647 w 454"/>
                <a:gd name="T5" fmla="*/ 2147483647 h 479"/>
                <a:gd name="T6" fmla="*/ 2147483647 w 454"/>
                <a:gd name="T7" fmla="*/ 2147483647 h 479"/>
                <a:gd name="T8" fmla="*/ 2147483647 w 454"/>
                <a:gd name="T9" fmla="*/ 2147483647 h 479"/>
                <a:gd name="T10" fmla="*/ 2147483647 w 454"/>
                <a:gd name="T11" fmla="*/ 2147483647 h 479"/>
                <a:gd name="T12" fmla="*/ 2147483647 w 454"/>
                <a:gd name="T13" fmla="*/ 2147483647 h 479"/>
                <a:gd name="T14" fmla="*/ 2147483647 w 454"/>
                <a:gd name="T15" fmla="*/ 2147483647 h 479"/>
                <a:gd name="T16" fmla="*/ 2147483647 w 454"/>
                <a:gd name="T17" fmla="*/ 2147483647 h 479"/>
                <a:gd name="T18" fmla="*/ 2147483647 w 454"/>
                <a:gd name="T19" fmla="*/ 2147483647 h 479"/>
                <a:gd name="T20" fmla="*/ 2147483647 w 454"/>
                <a:gd name="T21" fmla="*/ 2147483647 h 479"/>
                <a:gd name="T22" fmla="*/ 2147483647 w 454"/>
                <a:gd name="T23" fmla="*/ 2147483647 h 479"/>
                <a:gd name="T24" fmla="*/ 2147483647 w 454"/>
                <a:gd name="T25" fmla="*/ 2147483647 h 479"/>
                <a:gd name="T26" fmla="*/ 2147483647 w 454"/>
                <a:gd name="T27" fmla="*/ 2147483647 h 479"/>
                <a:gd name="T28" fmla="*/ 2147483647 w 454"/>
                <a:gd name="T29" fmla="*/ 2147483647 h 479"/>
                <a:gd name="T30" fmla="*/ 2147483647 w 454"/>
                <a:gd name="T31" fmla="*/ 2147483647 h 479"/>
                <a:gd name="T32" fmla="*/ 2147483647 w 454"/>
                <a:gd name="T33" fmla="*/ 2147483647 h 479"/>
                <a:gd name="T34" fmla="*/ 2147483647 w 454"/>
                <a:gd name="T35" fmla="*/ 2147483647 h 479"/>
                <a:gd name="T36" fmla="*/ 2147483647 w 454"/>
                <a:gd name="T37" fmla="*/ 2147483647 h 479"/>
                <a:gd name="T38" fmla="*/ 2147483647 w 454"/>
                <a:gd name="T39" fmla="*/ 2147483647 h 479"/>
                <a:gd name="T40" fmla="*/ 2147483647 w 454"/>
                <a:gd name="T41" fmla="*/ 2147483647 h 479"/>
                <a:gd name="T42" fmla="*/ 2147483647 w 454"/>
                <a:gd name="T43" fmla="*/ 2147483647 h 479"/>
                <a:gd name="T44" fmla="*/ 2147483647 w 454"/>
                <a:gd name="T45" fmla="*/ 2147483647 h 479"/>
                <a:gd name="T46" fmla="*/ 0 w 454"/>
                <a:gd name="T47" fmla="*/ 2147483647 h 479"/>
                <a:gd name="T48" fmla="*/ 2147483647 w 454"/>
                <a:gd name="T49" fmla="*/ 2147483647 h 479"/>
                <a:gd name="T50" fmla="*/ 2147483647 w 454"/>
                <a:gd name="T51" fmla="*/ 2147483647 h 479"/>
                <a:gd name="T52" fmla="*/ 2147483647 w 454"/>
                <a:gd name="T53" fmla="*/ 2147483647 h 479"/>
                <a:gd name="T54" fmla="*/ 2147483647 w 454"/>
                <a:gd name="T55" fmla="*/ 2147483647 h 479"/>
                <a:gd name="T56" fmla="*/ 2147483647 w 454"/>
                <a:gd name="T57" fmla="*/ 2147483647 h 479"/>
                <a:gd name="T58" fmla="*/ 2147483647 w 454"/>
                <a:gd name="T59" fmla="*/ 0 h 479"/>
                <a:gd name="T60" fmla="*/ 2147483647 w 454"/>
                <a:gd name="T61" fmla="*/ 2147483647 h 479"/>
                <a:gd name="T62" fmla="*/ 2147483647 w 454"/>
                <a:gd name="T63" fmla="*/ 2147483647 h 479"/>
                <a:gd name="T64" fmla="*/ 2147483647 w 454"/>
                <a:gd name="T65" fmla="*/ 2147483647 h 479"/>
                <a:gd name="T66" fmla="*/ 2147483647 w 454"/>
                <a:gd name="T67" fmla="*/ 2147483647 h 479"/>
                <a:gd name="T68" fmla="*/ 2147483647 w 454"/>
                <a:gd name="T69" fmla="*/ 2147483647 h 479"/>
                <a:gd name="T70" fmla="*/ 2147483647 w 454"/>
                <a:gd name="T71" fmla="*/ 2147483647 h 479"/>
                <a:gd name="T72" fmla="*/ 2147483647 w 454"/>
                <a:gd name="T73" fmla="*/ 2147483647 h 479"/>
                <a:gd name="T74" fmla="*/ 2147483647 w 454"/>
                <a:gd name="T75" fmla="*/ 2147483647 h 479"/>
                <a:gd name="T76" fmla="*/ 2147483647 w 454"/>
                <a:gd name="T77" fmla="*/ 2147483647 h 479"/>
                <a:gd name="T78" fmla="*/ 2147483647 w 454"/>
                <a:gd name="T79" fmla="*/ 2147483647 h 479"/>
                <a:gd name="T80" fmla="*/ 2147483647 w 454"/>
                <a:gd name="T81" fmla="*/ 2147483647 h 479"/>
                <a:gd name="T82" fmla="*/ 2147483647 w 454"/>
                <a:gd name="T83" fmla="*/ 2147483647 h 479"/>
                <a:gd name="T84" fmla="*/ 2147483647 w 454"/>
                <a:gd name="T85" fmla="*/ 2147483647 h 479"/>
                <a:gd name="T86" fmla="*/ 2147483647 w 454"/>
                <a:gd name="T87" fmla="*/ 2147483647 h 479"/>
                <a:gd name="T88" fmla="*/ 2147483647 w 454"/>
                <a:gd name="T89" fmla="*/ 2147483647 h 479"/>
                <a:gd name="T90" fmla="*/ 2147483647 w 454"/>
                <a:gd name="T91" fmla="*/ 2147483647 h 479"/>
                <a:gd name="T92" fmla="*/ 2147483647 w 454"/>
                <a:gd name="T93" fmla="*/ 2147483647 h 479"/>
                <a:gd name="T94" fmla="*/ 2147483647 w 454"/>
                <a:gd name="T95" fmla="*/ 2147483647 h 479"/>
                <a:gd name="T96" fmla="*/ 2147483647 w 454"/>
                <a:gd name="T97" fmla="*/ 2147483647 h 479"/>
                <a:gd name="T98" fmla="*/ 2147483647 w 454"/>
                <a:gd name="T99" fmla="*/ 2147483647 h 479"/>
                <a:gd name="T100" fmla="*/ 2147483647 w 454"/>
                <a:gd name="T101" fmla="*/ 2147483647 h 479"/>
                <a:gd name="T102" fmla="*/ 2147483647 w 454"/>
                <a:gd name="T103" fmla="*/ 2147483647 h 479"/>
                <a:gd name="T104" fmla="*/ 2147483647 w 454"/>
                <a:gd name="T105" fmla="*/ 2147483647 h 479"/>
                <a:gd name="T106" fmla="*/ 2147483647 w 454"/>
                <a:gd name="T107" fmla="*/ 2147483647 h 479"/>
                <a:gd name="T108" fmla="*/ 2147483647 w 454"/>
                <a:gd name="T109" fmla="*/ 2147483647 h 479"/>
                <a:gd name="T110" fmla="*/ 2147483647 w 454"/>
                <a:gd name="T111" fmla="*/ 2147483647 h 479"/>
                <a:gd name="T112" fmla="*/ 2147483647 w 454"/>
                <a:gd name="T113" fmla="*/ 2147483647 h 479"/>
                <a:gd name="T114" fmla="*/ 2147483647 w 454"/>
                <a:gd name="T115" fmla="*/ 2147483647 h 4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4"/>
                <a:gd name="T175" fmla="*/ 0 h 479"/>
                <a:gd name="T176" fmla="*/ 454 w 454"/>
                <a:gd name="T177" fmla="*/ 479 h 4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4" h="479">
                  <a:moveTo>
                    <a:pt x="343" y="466"/>
                  </a:moveTo>
                  <a:lnTo>
                    <a:pt x="340" y="466"/>
                  </a:lnTo>
                  <a:lnTo>
                    <a:pt x="335" y="468"/>
                  </a:lnTo>
                  <a:lnTo>
                    <a:pt x="329" y="468"/>
                  </a:lnTo>
                  <a:lnTo>
                    <a:pt x="321" y="468"/>
                  </a:lnTo>
                  <a:lnTo>
                    <a:pt x="304" y="469"/>
                  </a:lnTo>
                  <a:lnTo>
                    <a:pt x="295" y="471"/>
                  </a:lnTo>
                  <a:lnTo>
                    <a:pt x="293" y="471"/>
                  </a:lnTo>
                  <a:lnTo>
                    <a:pt x="285" y="471"/>
                  </a:lnTo>
                  <a:lnTo>
                    <a:pt x="275" y="472"/>
                  </a:lnTo>
                  <a:lnTo>
                    <a:pt x="259" y="472"/>
                  </a:lnTo>
                  <a:lnTo>
                    <a:pt x="254" y="473"/>
                  </a:lnTo>
                  <a:lnTo>
                    <a:pt x="252" y="473"/>
                  </a:lnTo>
                  <a:lnTo>
                    <a:pt x="242" y="473"/>
                  </a:lnTo>
                  <a:lnTo>
                    <a:pt x="235" y="473"/>
                  </a:lnTo>
                  <a:lnTo>
                    <a:pt x="211" y="476"/>
                  </a:lnTo>
                  <a:lnTo>
                    <a:pt x="207" y="476"/>
                  </a:lnTo>
                  <a:lnTo>
                    <a:pt x="199" y="476"/>
                  </a:lnTo>
                  <a:lnTo>
                    <a:pt x="195" y="478"/>
                  </a:lnTo>
                  <a:lnTo>
                    <a:pt x="189" y="465"/>
                  </a:lnTo>
                  <a:lnTo>
                    <a:pt x="185" y="462"/>
                  </a:lnTo>
                  <a:lnTo>
                    <a:pt x="174" y="461"/>
                  </a:lnTo>
                  <a:lnTo>
                    <a:pt x="159" y="453"/>
                  </a:lnTo>
                  <a:lnTo>
                    <a:pt x="157" y="440"/>
                  </a:lnTo>
                  <a:lnTo>
                    <a:pt x="151" y="429"/>
                  </a:lnTo>
                  <a:lnTo>
                    <a:pt x="149" y="426"/>
                  </a:lnTo>
                  <a:lnTo>
                    <a:pt x="148" y="419"/>
                  </a:lnTo>
                  <a:lnTo>
                    <a:pt x="148" y="418"/>
                  </a:lnTo>
                  <a:lnTo>
                    <a:pt x="156" y="399"/>
                  </a:lnTo>
                  <a:lnTo>
                    <a:pt x="144" y="383"/>
                  </a:lnTo>
                  <a:lnTo>
                    <a:pt x="144" y="382"/>
                  </a:lnTo>
                  <a:lnTo>
                    <a:pt x="142" y="374"/>
                  </a:lnTo>
                  <a:lnTo>
                    <a:pt x="142" y="372"/>
                  </a:lnTo>
                  <a:lnTo>
                    <a:pt x="139" y="364"/>
                  </a:lnTo>
                  <a:lnTo>
                    <a:pt x="137" y="361"/>
                  </a:lnTo>
                  <a:lnTo>
                    <a:pt x="137" y="349"/>
                  </a:lnTo>
                  <a:lnTo>
                    <a:pt x="138" y="346"/>
                  </a:lnTo>
                  <a:lnTo>
                    <a:pt x="138" y="343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26" y="326"/>
                  </a:lnTo>
                  <a:lnTo>
                    <a:pt x="121" y="322"/>
                  </a:lnTo>
                  <a:lnTo>
                    <a:pt x="121" y="321"/>
                  </a:lnTo>
                  <a:lnTo>
                    <a:pt x="116" y="318"/>
                  </a:lnTo>
                  <a:lnTo>
                    <a:pt x="112" y="318"/>
                  </a:lnTo>
                  <a:lnTo>
                    <a:pt x="106" y="315"/>
                  </a:lnTo>
                  <a:lnTo>
                    <a:pt x="99" y="308"/>
                  </a:lnTo>
                  <a:lnTo>
                    <a:pt x="88" y="302"/>
                  </a:lnTo>
                  <a:lnTo>
                    <a:pt x="85" y="296"/>
                  </a:lnTo>
                  <a:lnTo>
                    <a:pt x="76" y="282"/>
                  </a:lnTo>
                  <a:lnTo>
                    <a:pt x="69" y="279"/>
                  </a:lnTo>
                  <a:lnTo>
                    <a:pt x="65" y="278"/>
                  </a:lnTo>
                  <a:lnTo>
                    <a:pt x="58" y="277"/>
                  </a:lnTo>
                  <a:lnTo>
                    <a:pt x="56" y="275"/>
                  </a:lnTo>
                  <a:lnTo>
                    <a:pt x="51" y="271"/>
                  </a:lnTo>
                  <a:lnTo>
                    <a:pt x="49" y="267"/>
                  </a:lnTo>
                  <a:lnTo>
                    <a:pt x="49" y="266"/>
                  </a:lnTo>
                  <a:lnTo>
                    <a:pt x="36" y="264"/>
                  </a:lnTo>
                  <a:lnTo>
                    <a:pt x="19" y="252"/>
                  </a:lnTo>
                  <a:lnTo>
                    <a:pt x="16" y="249"/>
                  </a:lnTo>
                  <a:lnTo>
                    <a:pt x="12" y="246"/>
                  </a:lnTo>
                  <a:lnTo>
                    <a:pt x="13" y="232"/>
                  </a:lnTo>
                  <a:lnTo>
                    <a:pt x="12" y="218"/>
                  </a:lnTo>
                  <a:lnTo>
                    <a:pt x="13" y="205"/>
                  </a:lnTo>
                  <a:lnTo>
                    <a:pt x="12" y="196"/>
                  </a:lnTo>
                  <a:lnTo>
                    <a:pt x="12" y="195"/>
                  </a:lnTo>
                  <a:lnTo>
                    <a:pt x="12" y="192"/>
                  </a:lnTo>
                  <a:lnTo>
                    <a:pt x="12" y="187"/>
                  </a:lnTo>
                  <a:lnTo>
                    <a:pt x="13" y="164"/>
                  </a:lnTo>
                  <a:lnTo>
                    <a:pt x="11" y="159"/>
                  </a:lnTo>
                  <a:lnTo>
                    <a:pt x="0" y="151"/>
                  </a:lnTo>
                  <a:lnTo>
                    <a:pt x="2" y="141"/>
                  </a:lnTo>
                  <a:lnTo>
                    <a:pt x="9" y="128"/>
                  </a:lnTo>
                  <a:lnTo>
                    <a:pt x="42" y="101"/>
                  </a:lnTo>
                  <a:lnTo>
                    <a:pt x="41" y="92"/>
                  </a:lnTo>
                  <a:lnTo>
                    <a:pt x="40" y="65"/>
                  </a:lnTo>
                  <a:lnTo>
                    <a:pt x="40" y="55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54" y="27"/>
                  </a:lnTo>
                  <a:lnTo>
                    <a:pt x="59" y="31"/>
                  </a:lnTo>
                  <a:lnTo>
                    <a:pt x="60" y="33"/>
                  </a:lnTo>
                  <a:lnTo>
                    <a:pt x="76" y="33"/>
                  </a:lnTo>
                  <a:lnTo>
                    <a:pt x="94" y="24"/>
                  </a:lnTo>
                  <a:lnTo>
                    <a:pt x="106" y="20"/>
                  </a:lnTo>
                  <a:lnTo>
                    <a:pt x="119" y="11"/>
                  </a:lnTo>
                  <a:lnTo>
                    <a:pt x="124" y="12"/>
                  </a:lnTo>
                  <a:lnTo>
                    <a:pt x="142" y="0"/>
                  </a:lnTo>
                  <a:lnTo>
                    <a:pt x="151" y="8"/>
                  </a:lnTo>
                  <a:lnTo>
                    <a:pt x="142" y="22"/>
                  </a:lnTo>
                  <a:lnTo>
                    <a:pt x="145" y="30"/>
                  </a:lnTo>
                  <a:lnTo>
                    <a:pt x="141" y="36"/>
                  </a:lnTo>
                  <a:lnTo>
                    <a:pt x="141" y="40"/>
                  </a:lnTo>
                  <a:lnTo>
                    <a:pt x="151" y="34"/>
                  </a:lnTo>
                  <a:lnTo>
                    <a:pt x="153" y="27"/>
                  </a:lnTo>
                  <a:lnTo>
                    <a:pt x="169" y="38"/>
                  </a:lnTo>
                  <a:lnTo>
                    <a:pt x="174" y="37"/>
                  </a:lnTo>
                  <a:lnTo>
                    <a:pt x="178" y="40"/>
                  </a:lnTo>
                  <a:lnTo>
                    <a:pt x="180" y="38"/>
                  </a:lnTo>
                  <a:lnTo>
                    <a:pt x="195" y="45"/>
                  </a:lnTo>
                  <a:lnTo>
                    <a:pt x="203" y="59"/>
                  </a:lnTo>
                  <a:lnTo>
                    <a:pt x="218" y="65"/>
                  </a:lnTo>
                  <a:lnTo>
                    <a:pt x="224" y="66"/>
                  </a:lnTo>
                  <a:lnTo>
                    <a:pt x="283" y="77"/>
                  </a:lnTo>
                  <a:lnTo>
                    <a:pt x="290" y="81"/>
                  </a:lnTo>
                  <a:lnTo>
                    <a:pt x="295" y="83"/>
                  </a:lnTo>
                  <a:lnTo>
                    <a:pt x="302" y="87"/>
                  </a:lnTo>
                  <a:lnTo>
                    <a:pt x="310" y="87"/>
                  </a:lnTo>
                  <a:lnTo>
                    <a:pt x="314" y="87"/>
                  </a:lnTo>
                  <a:lnTo>
                    <a:pt x="320" y="90"/>
                  </a:lnTo>
                  <a:lnTo>
                    <a:pt x="328" y="88"/>
                  </a:lnTo>
                  <a:lnTo>
                    <a:pt x="347" y="90"/>
                  </a:lnTo>
                  <a:lnTo>
                    <a:pt x="358" y="94"/>
                  </a:lnTo>
                  <a:lnTo>
                    <a:pt x="361" y="98"/>
                  </a:lnTo>
                  <a:lnTo>
                    <a:pt x="360" y="105"/>
                  </a:lnTo>
                  <a:lnTo>
                    <a:pt x="364" y="108"/>
                  </a:lnTo>
                  <a:lnTo>
                    <a:pt x="369" y="106"/>
                  </a:lnTo>
                  <a:lnTo>
                    <a:pt x="369" y="108"/>
                  </a:lnTo>
                  <a:lnTo>
                    <a:pt x="378" y="110"/>
                  </a:lnTo>
                  <a:lnTo>
                    <a:pt x="380" y="112"/>
                  </a:lnTo>
                  <a:lnTo>
                    <a:pt x="400" y="175"/>
                  </a:lnTo>
                  <a:lnTo>
                    <a:pt x="407" y="178"/>
                  </a:lnTo>
                  <a:lnTo>
                    <a:pt x="405" y="185"/>
                  </a:lnTo>
                  <a:lnTo>
                    <a:pt x="405" y="188"/>
                  </a:lnTo>
                  <a:lnTo>
                    <a:pt x="394" y="192"/>
                  </a:lnTo>
                  <a:lnTo>
                    <a:pt x="382" y="218"/>
                  </a:lnTo>
                  <a:lnTo>
                    <a:pt x="382" y="220"/>
                  </a:lnTo>
                  <a:lnTo>
                    <a:pt x="380" y="225"/>
                  </a:lnTo>
                  <a:lnTo>
                    <a:pt x="380" y="232"/>
                  </a:lnTo>
                  <a:lnTo>
                    <a:pt x="390" y="232"/>
                  </a:lnTo>
                  <a:lnTo>
                    <a:pt x="398" y="228"/>
                  </a:lnTo>
                  <a:lnTo>
                    <a:pt x="400" y="225"/>
                  </a:lnTo>
                  <a:lnTo>
                    <a:pt x="400" y="224"/>
                  </a:lnTo>
                  <a:lnTo>
                    <a:pt x="403" y="216"/>
                  </a:lnTo>
                  <a:lnTo>
                    <a:pt x="416" y="202"/>
                  </a:lnTo>
                  <a:lnTo>
                    <a:pt x="430" y="178"/>
                  </a:lnTo>
                  <a:lnTo>
                    <a:pt x="433" y="171"/>
                  </a:lnTo>
                  <a:lnTo>
                    <a:pt x="441" y="162"/>
                  </a:lnTo>
                  <a:lnTo>
                    <a:pt x="441" y="157"/>
                  </a:lnTo>
                  <a:lnTo>
                    <a:pt x="450" y="151"/>
                  </a:lnTo>
                  <a:lnTo>
                    <a:pt x="453" y="157"/>
                  </a:lnTo>
                  <a:lnTo>
                    <a:pt x="429" y="221"/>
                  </a:lnTo>
                  <a:lnTo>
                    <a:pt x="422" y="241"/>
                  </a:lnTo>
                  <a:lnTo>
                    <a:pt x="419" y="260"/>
                  </a:lnTo>
                  <a:lnTo>
                    <a:pt x="422" y="268"/>
                  </a:lnTo>
                  <a:lnTo>
                    <a:pt x="412" y="296"/>
                  </a:lnTo>
                  <a:lnTo>
                    <a:pt x="410" y="308"/>
                  </a:lnTo>
                  <a:lnTo>
                    <a:pt x="414" y="322"/>
                  </a:lnTo>
                  <a:lnTo>
                    <a:pt x="411" y="338"/>
                  </a:lnTo>
                  <a:lnTo>
                    <a:pt x="408" y="346"/>
                  </a:lnTo>
                  <a:lnTo>
                    <a:pt x="410" y="351"/>
                  </a:lnTo>
                  <a:lnTo>
                    <a:pt x="404" y="365"/>
                  </a:lnTo>
                  <a:lnTo>
                    <a:pt x="403" y="379"/>
                  </a:lnTo>
                  <a:lnTo>
                    <a:pt x="404" y="385"/>
                  </a:lnTo>
                  <a:lnTo>
                    <a:pt x="404" y="392"/>
                  </a:lnTo>
                  <a:lnTo>
                    <a:pt x="407" y="405"/>
                  </a:lnTo>
                  <a:lnTo>
                    <a:pt x="414" y="422"/>
                  </a:lnTo>
                  <a:lnTo>
                    <a:pt x="418" y="432"/>
                  </a:lnTo>
                  <a:lnTo>
                    <a:pt x="416" y="441"/>
                  </a:lnTo>
                  <a:lnTo>
                    <a:pt x="416" y="446"/>
                  </a:lnTo>
                  <a:lnTo>
                    <a:pt x="419" y="459"/>
                  </a:lnTo>
                  <a:lnTo>
                    <a:pt x="404" y="461"/>
                  </a:lnTo>
                  <a:lnTo>
                    <a:pt x="393" y="462"/>
                  </a:lnTo>
                  <a:lnTo>
                    <a:pt x="387" y="462"/>
                  </a:lnTo>
                  <a:lnTo>
                    <a:pt x="383" y="462"/>
                  </a:lnTo>
                  <a:lnTo>
                    <a:pt x="379" y="464"/>
                  </a:lnTo>
                  <a:lnTo>
                    <a:pt x="354" y="465"/>
                  </a:lnTo>
                  <a:lnTo>
                    <a:pt x="350" y="466"/>
                  </a:lnTo>
                  <a:lnTo>
                    <a:pt x="347" y="466"/>
                  </a:lnTo>
                  <a:lnTo>
                    <a:pt x="344" y="466"/>
                  </a:lnTo>
                  <a:lnTo>
                    <a:pt x="343" y="466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29"/>
            <p:cNvSpPr>
              <a:spLocks/>
            </p:cNvSpPr>
            <p:nvPr/>
          </p:nvSpPr>
          <p:spPr bwMode="auto">
            <a:xfrm>
              <a:off x="4513263" y="2813050"/>
              <a:ext cx="546100" cy="896938"/>
            </a:xfrm>
            <a:custGeom>
              <a:avLst/>
              <a:gdLst>
                <a:gd name="T0" fmla="*/ 2147483647 w 346"/>
                <a:gd name="T1" fmla="*/ 2147483647 h 609"/>
                <a:gd name="T2" fmla="*/ 2147483647 w 346"/>
                <a:gd name="T3" fmla="*/ 2147483647 h 609"/>
                <a:gd name="T4" fmla="*/ 2147483647 w 346"/>
                <a:gd name="T5" fmla="*/ 2147483647 h 609"/>
                <a:gd name="T6" fmla="*/ 2147483647 w 346"/>
                <a:gd name="T7" fmla="*/ 2147483647 h 609"/>
                <a:gd name="T8" fmla="*/ 2147483647 w 346"/>
                <a:gd name="T9" fmla="*/ 2147483647 h 609"/>
                <a:gd name="T10" fmla="*/ 2147483647 w 346"/>
                <a:gd name="T11" fmla="*/ 2147483647 h 609"/>
                <a:gd name="T12" fmla="*/ 2147483647 w 346"/>
                <a:gd name="T13" fmla="*/ 2147483647 h 609"/>
                <a:gd name="T14" fmla="*/ 2147483647 w 346"/>
                <a:gd name="T15" fmla="*/ 2147483647 h 609"/>
                <a:gd name="T16" fmla="*/ 2147483647 w 346"/>
                <a:gd name="T17" fmla="*/ 2147483647 h 609"/>
                <a:gd name="T18" fmla="*/ 2147483647 w 346"/>
                <a:gd name="T19" fmla="*/ 2147483647 h 609"/>
                <a:gd name="T20" fmla="*/ 2147483647 w 346"/>
                <a:gd name="T21" fmla="*/ 2147483647 h 609"/>
                <a:gd name="T22" fmla="*/ 2147483647 w 346"/>
                <a:gd name="T23" fmla="*/ 2147483647 h 609"/>
                <a:gd name="T24" fmla="*/ 2147483647 w 346"/>
                <a:gd name="T25" fmla="*/ 2147483647 h 609"/>
                <a:gd name="T26" fmla="*/ 2147483647 w 346"/>
                <a:gd name="T27" fmla="*/ 2147483647 h 609"/>
                <a:gd name="T28" fmla="*/ 2147483647 w 346"/>
                <a:gd name="T29" fmla="*/ 2147483647 h 609"/>
                <a:gd name="T30" fmla="*/ 2147483647 w 346"/>
                <a:gd name="T31" fmla="*/ 2147483647 h 609"/>
                <a:gd name="T32" fmla="*/ 2147483647 w 346"/>
                <a:gd name="T33" fmla="*/ 2147483647 h 609"/>
                <a:gd name="T34" fmla="*/ 2147483647 w 346"/>
                <a:gd name="T35" fmla="*/ 2147483647 h 609"/>
                <a:gd name="T36" fmla="*/ 2147483647 w 346"/>
                <a:gd name="T37" fmla="*/ 2147483647 h 609"/>
                <a:gd name="T38" fmla="*/ 2147483647 w 346"/>
                <a:gd name="T39" fmla="*/ 2147483647 h 609"/>
                <a:gd name="T40" fmla="*/ 2147483647 w 346"/>
                <a:gd name="T41" fmla="*/ 2147483647 h 609"/>
                <a:gd name="T42" fmla="*/ 2147483647 w 346"/>
                <a:gd name="T43" fmla="*/ 2147483647 h 609"/>
                <a:gd name="T44" fmla="*/ 2147483647 w 346"/>
                <a:gd name="T45" fmla="*/ 2147483647 h 609"/>
                <a:gd name="T46" fmla="*/ 2147483647 w 346"/>
                <a:gd name="T47" fmla="*/ 2147483647 h 609"/>
                <a:gd name="T48" fmla="*/ 2147483647 w 346"/>
                <a:gd name="T49" fmla="*/ 2147483647 h 609"/>
                <a:gd name="T50" fmla="*/ 2147483647 w 346"/>
                <a:gd name="T51" fmla="*/ 2147483647 h 609"/>
                <a:gd name="T52" fmla="*/ 2147483647 w 346"/>
                <a:gd name="T53" fmla="*/ 2147483647 h 609"/>
                <a:gd name="T54" fmla="*/ 2147483647 w 346"/>
                <a:gd name="T55" fmla="*/ 2147483647 h 609"/>
                <a:gd name="T56" fmla="*/ 2147483647 w 346"/>
                <a:gd name="T57" fmla="*/ 2147483647 h 609"/>
                <a:gd name="T58" fmla="*/ 2147483647 w 346"/>
                <a:gd name="T59" fmla="*/ 2147483647 h 609"/>
                <a:gd name="T60" fmla="*/ 2147483647 w 346"/>
                <a:gd name="T61" fmla="*/ 2147483647 h 609"/>
                <a:gd name="T62" fmla="*/ 2147483647 w 346"/>
                <a:gd name="T63" fmla="*/ 2147483647 h 609"/>
                <a:gd name="T64" fmla="*/ 2147483647 w 346"/>
                <a:gd name="T65" fmla="*/ 2147483647 h 609"/>
                <a:gd name="T66" fmla="*/ 2147483647 w 346"/>
                <a:gd name="T67" fmla="*/ 2147483647 h 609"/>
                <a:gd name="T68" fmla="*/ 2147483647 w 346"/>
                <a:gd name="T69" fmla="*/ 2147483647 h 609"/>
                <a:gd name="T70" fmla="*/ 2147483647 w 346"/>
                <a:gd name="T71" fmla="*/ 2147483647 h 609"/>
                <a:gd name="T72" fmla="*/ 2147483647 w 346"/>
                <a:gd name="T73" fmla="*/ 2147483647 h 609"/>
                <a:gd name="T74" fmla="*/ 2147483647 w 346"/>
                <a:gd name="T75" fmla="*/ 2147483647 h 609"/>
                <a:gd name="T76" fmla="*/ 2147483647 w 346"/>
                <a:gd name="T77" fmla="*/ 2147483647 h 609"/>
                <a:gd name="T78" fmla="*/ 2147483647 w 346"/>
                <a:gd name="T79" fmla="*/ 2147483647 h 609"/>
                <a:gd name="T80" fmla="*/ 2147483647 w 346"/>
                <a:gd name="T81" fmla="*/ 2147483647 h 609"/>
                <a:gd name="T82" fmla="*/ 2147483647 w 346"/>
                <a:gd name="T83" fmla="*/ 2147483647 h 609"/>
                <a:gd name="T84" fmla="*/ 2147483647 w 346"/>
                <a:gd name="T85" fmla="*/ 2147483647 h 609"/>
                <a:gd name="T86" fmla="*/ 2147483647 w 346"/>
                <a:gd name="T87" fmla="*/ 2147483647 h 609"/>
                <a:gd name="T88" fmla="*/ 2147483647 w 346"/>
                <a:gd name="T89" fmla="*/ 2147483647 h 609"/>
                <a:gd name="T90" fmla="*/ 2147483647 w 346"/>
                <a:gd name="T91" fmla="*/ 2147483647 h 609"/>
                <a:gd name="T92" fmla="*/ 2147483647 w 346"/>
                <a:gd name="T93" fmla="*/ 2147483647 h 609"/>
                <a:gd name="T94" fmla="*/ 2147483647 w 346"/>
                <a:gd name="T95" fmla="*/ 2147483647 h 609"/>
                <a:gd name="T96" fmla="*/ 2147483647 w 346"/>
                <a:gd name="T97" fmla="*/ 2147483647 h 609"/>
                <a:gd name="T98" fmla="*/ 2147483647 w 346"/>
                <a:gd name="T99" fmla="*/ 2147483647 h 609"/>
                <a:gd name="T100" fmla="*/ 2147483647 w 346"/>
                <a:gd name="T101" fmla="*/ 2147483647 h 609"/>
                <a:gd name="T102" fmla="*/ 2147483647 w 346"/>
                <a:gd name="T103" fmla="*/ 2147483647 h 609"/>
                <a:gd name="T104" fmla="*/ 2147483647 w 346"/>
                <a:gd name="T105" fmla="*/ 2147483647 h 609"/>
                <a:gd name="T106" fmla="*/ 2147483647 w 346"/>
                <a:gd name="T107" fmla="*/ 2147483647 h 609"/>
                <a:gd name="T108" fmla="*/ 2147483647 w 346"/>
                <a:gd name="T109" fmla="*/ 2147483647 h 609"/>
                <a:gd name="T110" fmla="*/ 2147483647 w 346"/>
                <a:gd name="T111" fmla="*/ 2147483647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6"/>
                <a:gd name="T169" fmla="*/ 0 h 609"/>
                <a:gd name="T170" fmla="*/ 346 w 346"/>
                <a:gd name="T171" fmla="*/ 609 h 6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6" h="609">
                  <a:moveTo>
                    <a:pt x="0" y="272"/>
                  </a:moveTo>
                  <a:lnTo>
                    <a:pt x="0" y="267"/>
                  </a:lnTo>
                  <a:lnTo>
                    <a:pt x="4" y="254"/>
                  </a:lnTo>
                  <a:lnTo>
                    <a:pt x="5" y="253"/>
                  </a:lnTo>
                  <a:lnTo>
                    <a:pt x="9" y="250"/>
                  </a:lnTo>
                  <a:lnTo>
                    <a:pt x="8" y="231"/>
                  </a:lnTo>
                  <a:lnTo>
                    <a:pt x="23" y="224"/>
                  </a:lnTo>
                  <a:lnTo>
                    <a:pt x="26" y="220"/>
                  </a:lnTo>
                  <a:lnTo>
                    <a:pt x="27" y="220"/>
                  </a:lnTo>
                  <a:lnTo>
                    <a:pt x="29" y="217"/>
                  </a:lnTo>
                  <a:lnTo>
                    <a:pt x="29" y="210"/>
                  </a:lnTo>
                  <a:lnTo>
                    <a:pt x="38" y="182"/>
                  </a:lnTo>
                  <a:lnTo>
                    <a:pt x="38" y="175"/>
                  </a:lnTo>
                  <a:lnTo>
                    <a:pt x="33" y="166"/>
                  </a:lnTo>
                  <a:lnTo>
                    <a:pt x="23" y="156"/>
                  </a:lnTo>
                  <a:lnTo>
                    <a:pt x="26" y="146"/>
                  </a:lnTo>
                  <a:lnTo>
                    <a:pt x="27" y="142"/>
                  </a:lnTo>
                  <a:lnTo>
                    <a:pt x="31" y="137"/>
                  </a:lnTo>
                  <a:lnTo>
                    <a:pt x="48" y="132"/>
                  </a:lnTo>
                  <a:lnTo>
                    <a:pt x="72" y="124"/>
                  </a:lnTo>
                  <a:lnTo>
                    <a:pt x="82" y="117"/>
                  </a:lnTo>
                  <a:lnTo>
                    <a:pt x="84" y="99"/>
                  </a:lnTo>
                  <a:lnTo>
                    <a:pt x="86" y="96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5" y="83"/>
                  </a:lnTo>
                  <a:lnTo>
                    <a:pt x="95" y="77"/>
                  </a:lnTo>
                  <a:lnTo>
                    <a:pt x="95" y="69"/>
                  </a:lnTo>
                  <a:lnTo>
                    <a:pt x="95" y="66"/>
                  </a:lnTo>
                  <a:lnTo>
                    <a:pt x="93" y="56"/>
                  </a:lnTo>
                  <a:lnTo>
                    <a:pt x="83" y="51"/>
                  </a:lnTo>
                  <a:lnTo>
                    <a:pt x="80" y="49"/>
                  </a:lnTo>
                  <a:lnTo>
                    <a:pt x="75" y="47"/>
                  </a:lnTo>
                  <a:lnTo>
                    <a:pt x="72" y="44"/>
                  </a:lnTo>
                  <a:lnTo>
                    <a:pt x="66" y="30"/>
                  </a:lnTo>
                  <a:lnTo>
                    <a:pt x="54" y="23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5" y="16"/>
                  </a:lnTo>
                  <a:lnTo>
                    <a:pt x="69" y="16"/>
                  </a:lnTo>
                  <a:lnTo>
                    <a:pt x="93" y="13"/>
                  </a:lnTo>
                  <a:lnTo>
                    <a:pt x="100" y="13"/>
                  </a:lnTo>
                  <a:lnTo>
                    <a:pt x="109" y="13"/>
                  </a:lnTo>
                  <a:lnTo>
                    <a:pt x="112" y="13"/>
                  </a:lnTo>
                  <a:lnTo>
                    <a:pt x="116" y="12"/>
                  </a:lnTo>
                  <a:lnTo>
                    <a:pt x="133" y="12"/>
                  </a:lnTo>
                  <a:lnTo>
                    <a:pt x="143" y="11"/>
                  </a:lnTo>
                  <a:lnTo>
                    <a:pt x="151" y="11"/>
                  </a:lnTo>
                  <a:lnTo>
                    <a:pt x="153" y="11"/>
                  </a:lnTo>
                  <a:lnTo>
                    <a:pt x="162" y="9"/>
                  </a:lnTo>
                  <a:lnTo>
                    <a:pt x="179" y="8"/>
                  </a:lnTo>
                  <a:lnTo>
                    <a:pt x="187" y="8"/>
                  </a:lnTo>
                  <a:lnTo>
                    <a:pt x="193" y="8"/>
                  </a:lnTo>
                  <a:lnTo>
                    <a:pt x="198" y="6"/>
                  </a:lnTo>
                  <a:lnTo>
                    <a:pt x="201" y="6"/>
                  </a:lnTo>
                  <a:lnTo>
                    <a:pt x="203" y="6"/>
                  </a:lnTo>
                  <a:lnTo>
                    <a:pt x="205" y="6"/>
                  </a:lnTo>
                  <a:lnTo>
                    <a:pt x="208" y="6"/>
                  </a:lnTo>
                  <a:lnTo>
                    <a:pt x="212" y="5"/>
                  </a:lnTo>
                  <a:lnTo>
                    <a:pt x="237" y="4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51" y="2"/>
                  </a:lnTo>
                  <a:lnTo>
                    <a:pt x="262" y="1"/>
                  </a:lnTo>
                  <a:lnTo>
                    <a:pt x="278" y="0"/>
                  </a:lnTo>
                  <a:lnTo>
                    <a:pt x="278" y="12"/>
                  </a:lnTo>
                  <a:lnTo>
                    <a:pt x="279" y="26"/>
                  </a:lnTo>
                  <a:lnTo>
                    <a:pt x="285" y="36"/>
                  </a:lnTo>
                  <a:lnTo>
                    <a:pt x="294" y="52"/>
                  </a:lnTo>
                  <a:lnTo>
                    <a:pt x="300" y="65"/>
                  </a:lnTo>
                  <a:lnTo>
                    <a:pt x="308" y="81"/>
                  </a:lnTo>
                  <a:lnTo>
                    <a:pt x="311" y="99"/>
                  </a:lnTo>
                  <a:lnTo>
                    <a:pt x="311" y="102"/>
                  </a:lnTo>
                  <a:lnTo>
                    <a:pt x="311" y="108"/>
                  </a:lnTo>
                  <a:lnTo>
                    <a:pt x="313" y="119"/>
                  </a:lnTo>
                  <a:lnTo>
                    <a:pt x="313" y="123"/>
                  </a:lnTo>
                  <a:lnTo>
                    <a:pt x="313" y="127"/>
                  </a:lnTo>
                  <a:lnTo>
                    <a:pt x="313" y="128"/>
                  </a:lnTo>
                  <a:lnTo>
                    <a:pt x="313" y="132"/>
                  </a:lnTo>
                  <a:lnTo>
                    <a:pt x="315" y="141"/>
                  </a:lnTo>
                  <a:lnTo>
                    <a:pt x="315" y="145"/>
                  </a:lnTo>
                  <a:lnTo>
                    <a:pt x="315" y="149"/>
                  </a:lnTo>
                  <a:lnTo>
                    <a:pt x="317" y="157"/>
                  </a:lnTo>
                  <a:lnTo>
                    <a:pt x="317" y="159"/>
                  </a:lnTo>
                  <a:lnTo>
                    <a:pt x="317" y="164"/>
                  </a:lnTo>
                  <a:lnTo>
                    <a:pt x="319" y="186"/>
                  </a:lnTo>
                  <a:lnTo>
                    <a:pt x="321" y="199"/>
                  </a:lnTo>
                  <a:lnTo>
                    <a:pt x="321" y="206"/>
                  </a:lnTo>
                  <a:lnTo>
                    <a:pt x="322" y="214"/>
                  </a:lnTo>
                  <a:lnTo>
                    <a:pt x="322" y="216"/>
                  </a:lnTo>
                  <a:lnTo>
                    <a:pt x="322" y="224"/>
                  </a:lnTo>
                  <a:lnTo>
                    <a:pt x="324" y="234"/>
                  </a:lnTo>
                  <a:lnTo>
                    <a:pt x="325" y="250"/>
                  </a:lnTo>
                  <a:lnTo>
                    <a:pt x="325" y="253"/>
                  </a:lnTo>
                  <a:lnTo>
                    <a:pt x="326" y="260"/>
                  </a:lnTo>
                  <a:lnTo>
                    <a:pt x="328" y="279"/>
                  </a:lnTo>
                  <a:lnTo>
                    <a:pt x="329" y="288"/>
                  </a:lnTo>
                  <a:lnTo>
                    <a:pt x="331" y="300"/>
                  </a:lnTo>
                  <a:lnTo>
                    <a:pt x="332" y="310"/>
                  </a:lnTo>
                  <a:lnTo>
                    <a:pt x="332" y="321"/>
                  </a:lnTo>
                  <a:lnTo>
                    <a:pt x="333" y="324"/>
                  </a:lnTo>
                  <a:lnTo>
                    <a:pt x="335" y="337"/>
                  </a:lnTo>
                  <a:lnTo>
                    <a:pt x="331" y="347"/>
                  </a:lnTo>
                  <a:lnTo>
                    <a:pt x="331" y="350"/>
                  </a:lnTo>
                  <a:lnTo>
                    <a:pt x="332" y="349"/>
                  </a:lnTo>
                  <a:lnTo>
                    <a:pt x="329" y="360"/>
                  </a:lnTo>
                  <a:lnTo>
                    <a:pt x="331" y="365"/>
                  </a:lnTo>
                  <a:lnTo>
                    <a:pt x="335" y="376"/>
                  </a:lnTo>
                  <a:lnTo>
                    <a:pt x="340" y="386"/>
                  </a:lnTo>
                  <a:lnTo>
                    <a:pt x="339" y="387"/>
                  </a:lnTo>
                  <a:lnTo>
                    <a:pt x="339" y="390"/>
                  </a:lnTo>
                  <a:lnTo>
                    <a:pt x="340" y="391"/>
                  </a:lnTo>
                  <a:lnTo>
                    <a:pt x="345" y="404"/>
                  </a:lnTo>
                  <a:lnTo>
                    <a:pt x="335" y="421"/>
                  </a:lnTo>
                  <a:lnTo>
                    <a:pt x="333" y="423"/>
                  </a:lnTo>
                  <a:lnTo>
                    <a:pt x="332" y="432"/>
                  </a:lnTo>
                  <a:lnTo>
                    <a:pt x="326" y="434"/>
                  </a:lnTo>
                  <a:lnTo>
                    <a:pt x="328" y="441"/>
                  </a:lnTo>
                  <a:lnTo>
                    <a:pt x="325" y="447"/>
                  </a:lnTo>
                  <a:lnTo>
                    <a:pt x="311" y="461"/>
                  </a:lnTo>
                  <a:lnTo>
                    <a:pt x="308" y="461"/>
                  </a:lnTo>
                  <a:lnTo>
                    <a:pt x="310" y="461"/>
                  </a:lnTo>
                  <a:lnTo>
                    <a:pt x="310" y="463"/>
                  </a:lnTo>
                  <a:lnTo>
                    <a:pt x="311" y="475"/>
                  </a:lnTo>
                  <a:lnTo>
                    <a:pt x="310" y="483"/>
                  </a:lnTo>
                  <a:lnTo>
                    <a:pt x="304" y="501"/>
                  </a:lnTo>
                  <a:lnTo>
                    <a:pt x="306" y="502"/>
                  </a:lnTo>
                  <a:lnTo>
                    <a:pt x="311" y="511"/>
                  </a:lnTo>
                  <a:lnTo>
                    <a:pt x="304" y="520"/>
                  </a:lnTo>
                  <a:lnTo>
                    <a:pt x="301" y="530"/>
                  </a:lnTo>
                  <a:lnTo>
                    <a:pt x="304" y="535"/>
                  </a:lnTo>
                  <a:lnTo>
                    <a:pt x="304" y="537"/>
                  </a:lnTo>
                  <a:lnTo>
                    <a:pt x="311" y="542"/>
                  </a:lnTo>
                  <a:lnTo>
                    <a:pt x="306" y="547"/>
                  </a:lnTo>
                  <a:lnTo>
                    <a:pt x="296" y="549"/>
                  </a:lnTo>
                  <a:lnTo>
                    <a:pt x="287" y="555"/>
                  </a:lnTo>
                  <a:lnTo>
                    <a:pt x="286" y="556"/>
                  </a:lnTo>
                  <a:lnTo>
                    <a:pt x="285" y="555"/>
                  </a:lnTo>
                  <a:lnTo>
                    <a:pt x="282" y="553"/>
                  </a:lnTo>
                  <a:lnTo>
                    <a:pt x="276" y="573"/>
                  </a:lnTo>
                  <a:lnTo>
                    <a:pt x="283" y="587"/>
                  </a:lnTo>
                  <a:lnTo>
                    <a:pt x="279" y="594"/>
                  </a:lnTo>
                  <a:lnTo>
                    <a:pt x="278" y="594"/>
                  </a:lnTo>
                  <a:lnTo>
                    <a:pt x="272" y="594"/>
                  </a:lnTo>
                  <a:lnTo>
                    <a:pt x="267" y="588"/>
                  </a:lnTo>
                  <a:lnTo>
                    <a:pt x="255" y="587"/>
                  </a:lnTo>
                  <a:lnTo>
                    <a:pt x="240" y="580"/>
                  </a:lnTo>
                  <a:lnTo>
                    <a:pt x="239" y="580"/>
                  </a:lnTo>
                  <a:lnTo>
                    <a:pt x="235" y="580"/>
                  </a:lnTo>
                  <a:lnTo>
                    <a:pt x="223" y="595"/>
                  </a:lnTo>
                  <a:lnTo>
                    <a:pt x="221" y="599"/>
                  </a:lnTo>
                  <a:lnTo>
                    <a:pt x="219" y="601"/>
                  </a:lnTo>
                  <a:lnTo>
                    <a:pt x="222" y="606"/>
                  </a:lnTo>
                  <a:lnTo>
                    <a:pt x="214" y="599"/>
                  </a:lnTo>
                  <a:lnTo>
                    <a:pt x="214" y="608"/>
                  </a:lnTo>
                  <a:lnTo>
                    <a:pt x="210" y="606"/>
                  </a:lnTo>
                  <a:lnTo>
                    <a:pt x="204" y="603"/>
                  </a:lnTo>
                  <a:lnTo>
                    <a:pt x="194" y="581"/>
                  </a:lnTo>
                  <a:lnTo>
                    <a:pt x="191" y="581"/>
                  </a:lnTo>
                  <a:lnTo>
                    <a:pt x="190" y="574"/>
                  </a:lnTo>
                  <a:lnTo>
                    <a:pt x="191" y="571"/>
                  </a:lnTo>
                  <a:lnTo>
                    <a:pt x="194" y="571"/>
                  </a:lnTo>
                  <a:lnTo>
                    <a:pt x="196" y="567"/>
                  </a:lnTo>
                  <a:lnTo>
                    <a:pt x="186" y="547"/>
                  </a:lnTo>
                  <a:lnTo>
                    <a:pt x="187" y="541"/>
                  </a:lnTo>
                  <a:lnTo>
                    <a:pt x="172" y="527"/>
                  </a:lnTo>
                  <a:lnTo>
                    <a:pt x="172" y="523"/>
                  </a:lnTo>
                  <a:lnTo>
                    <a:pt x="159" y="515"/>
                  </a:lnTo>
                  <a:lnTo>
                    <a:pt x="154" y="515"/>
                  </a:lnTo>
                  <a:lnTo>
                    <a:pt x="148" y="516"/>
                  </a:lnTo>
                  <a:lnTo>
                    <a:pt x="143" y="506"/>
                  </a:lnTo>
                  <a:lnTo>
                    <a:pt x="132" y="497"/>
                  </a:lnTo>
                  <a:lnTo>
                    <a:pt x="125" y="494"/>
                  </a:lnTo>
                  <a:lnTo>
                    <a:pt x="121" y="491"/>
                  </a:lnTo>
                  <a:lnTo>
                    <a:pt x="119" y="491"/>
                  </a:lnTo>
                  <a:lnTo>
                    <a:pt x="109" y="481"/>
                  </a:lnTo>
                  <a:lnTo>
                    <a:pt x="109" y="477"/>
                  </a:lnTo>
                  <a:lnTo>
                    <a:pt x="109" y="463"/>
                  </a:lnTo>
                  <a:lnTo>
                    <a:pt x="115" y="451"/>
                  </a:lnTo>
                  <a:lnTo>
                    <a:pt x="115" y="448"/>
                  </a:lnTo>
                  <a:lnTo>
                    <a:pt x="116" y="447"/>
                  </a:lnTo>
                  <a:lnTo>
                    <a:pt x="116" y="445"/>
                  </a:lnTo>
                  <a:lnTo>
                    <a:pt x="122" y="436"/>
                  </a:lnTo>
                  <a:lnTo>
                    <a:pt x="122" y="433"/>
                  </a:lnTo>
                  <a:lnTo>
                    <a:pt x="121" y="423"/>
                  </a:lnTo>
                  <a:lnTo>
                    <a:pt x="122" y="421"/>
                  </a:lnTo>
                  <a:lnTo>
                    <a:pt x="125" y="418"/>
                  </a:lnTo>
                  <a:lnTo>
                    <a:pt x="125" y="416"/>
                  </a:lnTo>
                  <a:lnTo>
                    <a:pt x="125" y="411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7" y="404"/>
                  </a:lnTo>
                  <a:lnTo>
                    <a:pt x="102" y="401"/>
                  </a:lnTo>
                  <a:lnTo>
                    <a:pt x="95" y="401"/>
                  </a:lnTo>
                  <a:lnTo>
                    <a:pt x="89" y="411"/>
                  </a:lnTo>
                  <a:lnTo>
                    <a:pt x="86" y="412"/>
                  </a:lnTo>
                  <a:lnTo>
                    <a:pt x="79" y="405"/>
                  </a:lnTo>
                  <a:lnTo>
                    <a:pt x="76" y="398"/>
                  </a:lnTo>
                  <a:lnTo>
                    <a:pt x="75" y="386"/>
                  </a:lnTo>
                  <a:lnTo>
                    <a:pt x="72" y="375"/>
                  </a:lnTo>
                  <a:lnTo>
                    <a:pt x="69" y="371"/>
                  </a:lnTo>
                  <a:lnTo>
                    <a:pt x="61" y="362"/>
                  </a:lnTo>
                  <a:lnTo>
                    <a:pt x="52" y="357"/>
                  </a:lnTo>
                  <a:lnTo>
                    <a:pt x="47" y="354"/>
                  </a:lnTo>
                  <a:lnTo>
                    <a:pt x="37" y="343"/>
                  </a:lnTo>
                  <a:lnTo>
                    <a:pt x="33" y="342"/>
                  </a:lnTo>
                  <a:lnTo>
                    <a:pt x="31" y="336"/>
                  </a:lnTo>
                  <a:lnTo>
                    <a:pt x="23" y="331"/>
                  </a:lnTo>
                  <a:lnTo>
                    <a:pt x="22" y="329"/>
                  </a:lnTo>
                  <a:lnTo>
                    <a:pt x="19" y="328"/>
                  </a:lnTo>
                  <a:lnTo>
                    <a:pt x="15" y="321"/>
                  </a:lnTo>
                  <a:lnTo>
                    <a:pt x="15" y="319"/>
                  </a:lnTo>
                  <a:lnTo>
                    <a:pt x="13" y="314"/>
                  </a:lnTo>
                  <a:lnTo>
                    <a:pt x="6" y="307"/>
                  </a:lnTo>
                  <a:lnTo>
                    <a:pt x="6" y="300"/>
                  </a:lnTo>
                  <a:lnTo>
                    <a:pt x="4" y="294"/>
                  </a:lnTo>
                  <a:lnTo>
                    <a:pt x="0" y="281"/>
                  </a:lnTo>
                  <a:lnTo>
                    <a:pt x="0" y="272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30"/>
            <p:cNvSpPr>
              <a:spLocks/>
            </p:cNvSpPr>
            <p:nvPr/>
          </p:nvSpPr>
          <p:spPr bwMode="auto">
            <a:xfrm>
              <a:off x="3846513" y="2684463"/>
              <a:ext cx="820737" cy="501650"/>
            </a:xfrm>
            <a:custGeom>
              <a:avLst/>
              <a:gdLst>
                <a:gd name="T0" fmla="*/ 2147483647 w 519"/>
                <a:gd name="T1" fmla="*/ 2147483647 h 341"/>
                <a:gd name="T2" fmla="*/ 2147483647 w 519"/>
                <a:gd name="T3" fmla="*/ 2147483647 h 341"/>
                <a:gd name="T4" fmla="*/ 2147483647 w 519"/>
                <a:gd name="T5" fmla="*/ 2147483647 h 341"/>
                <a:gd name="T6" fmla="*/ 2147483647 w 519"/>
                <a:gd name="T7" fmla="*/ 2147483647 h 341"/>
                <a:gd name="T8" fmla="*/ 2147483647 w 519"/>
                <a:gd name="T9" fmla="*/ 2147483647 h 341"/>
                <a:gd name="T10" fmla="*/ 2147483647 w 519"/>
                <a:gd name="T11" fmla="*/ 2147483647 h 341"/>
                <a:gd name="T12" fmla="*/ 2147483647 w 519"/>
                <a:gd name="T13" fmla="*/ 2147483647 h 341"/>
                <a:gd name="T14" fmla="*/ 2147483647 w 519"/>
                <a:gd name="T15" fmla="*/ 2147483647 h 341"/>
                <a:gd name="T16" fmla="*/ 2147483647 w 519"/>
                <a:gd name="T17" fmla="*/ 2147483647 h 341"/>
                <a:gd name="T18" fmla="*/ 2147483647 w 519"/>
                <a:gd name="T19" fmla="*/ 2147483647 h 341"/>
                <a:gd name="T20" fmla="*/ 2147483647 w 519"/>
                <a:gd name="T21" fmla="*/ 2147483647 h 341"/>
                <a:gd name="T22" fmla="*/ 2147483647 w 519"/>
                <a:gd name="T23" fmla="*/ 2147483647 h 341"/>
                <a:gd name="T24" fmla="*/ 0 w 519"/>
                <a:gd name="T25" fmla="*/ 2147483647 h 341"/>
                <a:gd name="T26" fmla="*/ 2147483647 w 519"/>
                <a:gd name="T27" fmla="*/ 2147483647 h 341"/>
                <a:gd name="T28" fmla="*/ 2147483647 w 519"/>
                <a:gd name="T29" fmla="*/ 2147483647 h 341"/>
                <a:gd name="T30" fmla="*/ 2147483647 w 519"/>
                <a:gd name="T31" fmla="*/ 2147483647 h 341"/>
                <a:gd name="T32" fmla="*/ 2147483647 w 519"/>
                <a:gd name="T33" fmla="*/ 2147483647 h 341"/>
                <a:gd name="T34" fmla="*/ 2147483647 w 519"/>
                <a:gd name="T35" fmla="*/ 2147483647 h 341"/>
                <a:gd name="T36" fmla="*/ 2147483647 w 519"/>
                <a:gd name="T37" fmla="*/ 2147483647 h 341"/>
                <a:gd name="T38" fmla="*/ 2147483647 w 519"/>
                <a:gd name="T39" fmla="*/ 2147483647 h 341"/>
                <a:gd name="T40" fmla="*/ 2147483647 w 519"/>
                <a:gd name="T41" fmla="*/ 2147483647 h 341"/>
                <a:gd name="T42" fmla="*/ 2147483647 w 519"/>
                <a:gd name="T43" fmla="*/ 2147483647 h 341"/>
                <a:gd name="T44" fmla="*/ 2147483647 w 519"/>
                <a:gd name="T45" fmla="*/ 2147483647 h 341"/>
                <a:gd name="T46" fmla="*/ 2147483647 w 519"/>
                <a:gd name="T47" fmla="*/ 2147483647 h 341"/>
                <a:gd name="T48" fmla="*/ 2147483647 w 519"/>
                <a:gd name="T49" fmla="*/ 2147483647 h 341"/>
                <a:gd name="T50" fmla="*/ 2147483647 w 519"/>
                <a:gd name="T51" fmla="*/ 2147483647 h 341"/>
                <a:gd name="T52" fmla="*/ 2147483647 w 519"/>
                <a:gd name="T53" fmla="*/ 2147483647 h 341"/>
                <a:gd name="T54" fmla="*/ 2147483647 w 519"/>
                <a:gd name="T55" fmla="*/ 2147483647 h 341"/>
                <a:gd name="T56" fmla="*/ 2147483647 w 519"/>
                <a:gd name="T57" fmla="*/ 2147483647 h 341"/>
                <a:gd name="T58" fmla="*/ 2147483647 w 519"/>
                <a:gd name="T59" fmla="*/ 2147483647 h 341"/>
                <a:gd name="T60" fmla="*/ 2147483647 w 519"/>
                <a:gd name="T61" fmla="*/ 2147483647 h 341"/>
                <a:gd name="T62" fmla="*/ 2147483647 w 519"/>
                <a:gd name="T63" fmla="*/ 2147483647 h 341"/>
                <a:gd name="T64" fmla="*/ 2147483647 w 519"/>
                <a:gd name="T65" fmla="*/ 2147483647 h 341"/>
                <a:gd name="T66" fmla="*/ 2147483647 w 519"/>
                <a:gd name="T67" fmla="*/ 2147483647 h 341"/>
                <a:gd name="T68" fmla="*/ 2147483647 w 519"/>
                <a:gd name="T69" fmla="*/ 2147483647 h 341"/>
                <a:gd name="T70" fmla="*/ 2147483647 w 519"/>
                <a:gd name="T71" fmla="*/ 2147483647 h 341"/>
                <a:gd name="T72" fmla="*/ 2147483647 w 519"/>
                <a:gd name="T73" fmla="*/ 2147483647 h 341"/>
                <a:gd name="T74" fmla="*/ 2147483647 w 519"/>
                <a:gd name="T75" fmla="*/ 2147483647 h 341"/>
                <a:gd name="T76" fmla="*/ 2147483647 w 519"/>
                <a:gd name="T77" fmla="*/ 2147483647 h 341"/>
                <a:gd name="T78" fmla="*/ 2147483647 w 519"/>
                <a:gd name="T79" fmla="*/ 2147483647 h 341"/>
                <a:gd name="T80" fmla="*/ 2147483647 w 519"/>
                <a:gd name="T81" fmla="*/ 2147483647 h 341"/>
                <a:gd name="T82" fmla="*/ 2147483647 w 519"/>
                <a:gd name="T83" fmla="*/ 2147483647 h 341"/>
                <a:gd name="T84" fmla="*/ 2147483647 w 519"/>
                <a:gd name="T85" fmla="*/ 2147483647 h 341"/>
                <a:gd name="T86" fmla="*/ 2147483647 w 519"/>
                <a:gd name="T87" fmla="*/ 2147483647 h 341"/>
                <a:gd name="T88" fmla="*/ 2147483647 w 519"/>
                <a:gd name="T89" fmla="*/ 2147483647 h 341"/>
                <a:gd name="T90" fmla="*/ 2147483647 w 519"/>
                <a:gd name="T91" fmla="*/ 2147483647 h 341"/>
                <a:gd name="T92" fmla="*/ 2147483647 w 519"/>
                <a:gd name="T93" fmla="*/ 2147483647 h 341"/>
                <a:gd name="T94" fmla="*/ 2147483647 w 519"/>
                <a:gd name="T95" fmla="*/ 2147483647 h 341"/>
                <a:gd name="T96" fmla="*/ 2147483647 w 519"/>
                <a:gd name="T97" fmla="*/ 2147483647 h 341"/>
                <a:gd name="T98" fmla="*/ 2147483647 w 519"/>
                <a:gd name="T99" fmla="*/ 2147483647 h 341"/>
                <a:gd name="T100" fmla="*/ 2147483647 w 519"/>
                <a:gd name="T101" fmla="*/ 2147483647 h 341"/>
                <a:gd name="T102" fmla="*/ 2147483647 w 519"/>
                <a:gd name="T103" fmla="*/ 2147483647 h 341"/>
                <a:gd name="T104" fmla="*/ 2147483647 w 519"/>
                <a:gd name="T105" fmla="*/ 2147483647 h 341"/>
                <a:gd name="T106" fmla="*/ 2147483647 w 519"/>
                <a:gd name="T107" fmla="*/ 2147483647 h 341"/>
                <a:gd name="T108" fmla="*/ 2147483647 w 519"/>
                <a:gd name="T109" fmla="*/ 2147483647 h 341"/>
                <a:gd name="T110" fmla="*/ 2147483647 w 519"/>
                <a:gd name="T111" fmla="*/ 2147483647 h 341"/>
                <a:gd name="T112" fmla="*/ 2147483647 w 519"/>
                <a:gd name="T113" fmla="*/ 2147483647 h 341"/>
                <a:gd name="T114" fmla="*/ 2147483647 w 519"/>
                <a:gd name="T115" fmla="*/ 2147483647 h 341"/>
                <a:gd name="T116" fmla="*/ 2147483647 w 519"/>
                <a:gd name="T117" fmla="*/ 2147483647 h 341"/>
                <a:gd name="T118" fmla="*/ 2147483647 w 519"/>
                <a:gd name="T119" fmla="*/ 2147483647 h 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9"/>
                <a:gd name="T181" fmla="*/ 0 h 341"/>
                <a:gd name="T182" fmla="*/ 519 w 519"/>
                <a:gd name="T183" fmla="*/ 341 h 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9" h="341">
                  <a:moveTo>
                    <a:pt x="243" y="11"/>
                  </a:moveTo>
                  <a:lnTo>
                    <a:pt x="232" y="11"/>
                  </a:lnTo>
                  <a:lnTo>
                    <a:pt x="216" y="12"/>
                  </a:lnTo>
                  <a:lnTo>
                    <a:pt x="214" y="12"/>
                  </a:lnTo>
                  <a:lnTo>
                    <a:pt x="206" y="12"/>
                  </a:lnTo>
                  <a:lnTo>
                    <a:pt x="203" y="12"/>
                  </a:lnTo>
                  <a:lnTo>
                    <a:pt x="184" y="13"/>
                  </a:lnTo>
                  <a:lnTo>
                    <a:pt x="174" y="13"/>
                  </a:lnTo>
                  <a:lnTo>
                    <a:pt x="170" y="13"/>
                  </a:lnTo>
                  <a:lnTo>
                    <a:pt x="153" y="13"/>
                  </a:lnTo>
                  <a:lnTo>
                    <a:pt x="145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2" y="13"/>
                  </a:lnTo>
                  <a:lnTo>
                    <a:pt x="116" y="15"/>
                  </a:lnTo>
                  <a:lnTo>
                    <a:pt x="106" y="15"/>
                  </a:lnTo>
                  <a:lnTo>
                    <a:pt x="96" y="16"/>
                  </a:lnTo>
                  <a:lnTo>
                    <a:pt x="91" y="16"/>
                  </a:lnTo>
                  <a:lnTo>
                    <a:pt x="70" y="16"/>
                  </a:lnTo>
                  <a:lnTo>
                    <a:pt x="67" y="16"/>
                  </a:lnTo>
                  <a:lnTo>
                    <a:pt x="58" y="16"/>
                  </a:lnTo>
                  <a:lnTo>
                    <a:pt x="54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27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1" y="17"/>
                  </a:lnTo>
                  <a:lnTo>
                    <a:pt x="6" y="30"/>
                  </a:lnTo>
                  <a:lnTo>
                    <a:pt x="5" y="44"/>
                  </a:lnTo>
                  <a:lnTo>
                    <a:pt x="9" y="46"/>
                  </a:lnTo>
                  <a:lnTo>
                    <a:pt x="13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9" y="76"/>
                  </a:lnTo>
                  <a:lnTo>
                    <a:pt x="6" y="81"/>
                  </a:lnTo>
                  <a:lnTo>
                    <a:pt x="0" y="103"/>
                  </a:lnTo>
                  <a:lnTo>
                    <a:pt x="11" y="116"/>
                  </a:lnTo>
                  <a:lnTo>
                    <a:pt x="11" y="118"/>
                  </a:lnTo>
                  <a:lnTo>
                    <a:pt x="12" y="125"/>
                  </a:lnTo>
                  <a:lnTo>
                    <a:pt x="15" y="127"/>
                  </a:lnTo>
                  <a:lnTo>
                    <a:pt x="22" y="149"/>
                  </a:lnTo>
                  <a:lnTo>
                    <a:pt x="24" y="153"/>
                  </a:lnTo>
                  <a:lnTo>
                    <a:pt x="22" y="156"/>
                  </a:lnTo>
                  <a:lnTo>
                    <a:pt x="27" y="165"/>
                  </a:lnTo>
                  <a:lnTo>
                    <a:pt x="29" y="174"/>
                  </a:lnTo>
                  <a:lnTo>
                    <a:pt x="31" y="179"/>
                  </a:lnTo>
                  <a:lnTo>
                    <a:pt x="37" y="179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4" y="207"/>
                  </a:lnTo>
                  <a:lnTo>
                    <a:pt x="41" y="214"/>
                  </a:lnTo>
                  <a:lnTo>
                    <a:pt x="42" y="219"/>
                  </a:lnTo>
                  <a:lnTo>
                    <a:pt x="52" y="229"/>
                  </a:lnTo>
                  <a:lnTo>
                    <a:pt x="52" y="233"/>
                  </a:lnTo>
                  <a:lnTo>
                    <a:pt x="51" y="233"/>
                  </a:lnTo>
                  <a:lnTo>
                    <a:pt x="52" y="236"/>
                  </a:lnTo>
                  <a:lnTo>
                    <a:pt x="58" y="246"/>
                  </a:lnTo>
                  <a:lnTo>
                    <a:pt x="62" y="257"/>
                  </a:lnTo>
                  <a:lnTo>
                    <a:pt x="59" y="25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3" y="269"/>
                  </a:lnTo>
                  <a:lnTo>
                    <a:pt x="62" y="270"/>
                  </a:lnTo>
                  <a:lnTo>
                    <a:pt x="63" y="273"/>
                  </a:lnTo>
                  <a:lnTo>
                    <a:pt x="62" y="280"/>
                  </a:lnTo>
                  <a:lnTo>
                    <a:pt x="62" y="281"/>
                  </a:lnTo>
                  <a:lnTo>
                    <a:pt x="63" y="287"/>
                  </a:lnTo>
                  <a:lnTo>
                    <a:pt x="67" y="298"/>
                  </a:lnTo>
                  <a:lnTo>
                    <a:pt x="69" y="298"/>
                  </a:lnTo>
                  <a:lnTo>
                    <a:pt x="67" y="301"/>
                  </a:lnTo>
                  <a:lnTo>
                    <a:pt x="67" y="310"/>
                  </a:lnTo>
                  <a:lnTo>
                    <a:pt x="63" y="315"/>
                  </a:lnTo>
                  <a:lnTo>
                    <a:pt x="74" y="330"/>
                  </a:lnTo>
                  <a:lnTo>
                    <a:pt x="73" y="333"/>
                  </a:lnTo>
                  <a:lnTo>
                    <a:pt x="74" y="333"/>
                  </a:lnTo>
                  <a:lnTo>
                    <a:pt x="94" y="333"/>
                  </a:lnTo>
                  <a:lnTo>
                    <a:pt x="105" y="333"/>
                  </a:lnTo>
                  <a:lnTo>
                    <a:pt x="114" y="333"/>
                  </a:lnTo>
                  <a:lnTo>
                    <a:pt x="119" y="333"/>
                  </a:lnTo>
                  <a:lnTo>
                    <a:pt x="135" y="331"/>
                  </a:lnTo>
                  <a:lnTo>
                    <a:pt x="142" y="331"/>
                  </a:lnTo>
                  <a:lnTo>
                    <a:pt x="156" y="331"/>
                  </a:lnTo>
                  <a:lnTo>
                    <a:pt x="164" y="331"/>
                  </a:lnTo>
                  <a:lnTo>
                    <a:pt x="175" y="331"/>
                  </a:lnTo>
                  <a:lnTo>
                    <a:pt x="178" y="330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16" y="330"/>
                  </a:lnTo>
                  <a:lnTo>
                    <a:pt x="217" y="328"/>
                  </a:lnTo>
                  <a:lnTo>
                    <a:pt x="235" y="327"/>
                  </a:lnTo>
                  <a:lnTo>
                    <a:pt x="236" y="327"/>
                  </a:lnTo>
                  <a:lnTo>
                    <a:pt x="253" y="327"/>
                  </a:lnTo>
                  <a:lnTo>
                    <a:pt x="257" y="327"/>
                  </a:lnTo>
                  <a:lnTo>
                    <a:pt x="263" y="326"/>
                  </a:lnTo>
                  <a:lnTo>
                    <a:pt x="267" y="326"/>
                  </a:lnTo>
                  <a:lnTo>
                    <a:pt x="277" y="326"/>
                  </a:lnTo>
                  <a:lnTo>
                    <a:pt x="290" y="324"/>
                  </a:lnTo>
                  <a:lnTo>
                    <a:pt x="299" y="324"/>
                  </a:lnTo>
                  <a:lnTo>
                    <a:pt x="318" y="323"/>
                  </a:lnTo>
                  <a:lnTo>
                    <a:pt x="321" y="323"/>
                  </a:lnTo>
                  <a:lnTo>
                    <a:pt x="326" y="322"/>
                  </a:lnTo>
                  <a:lnTo>
                    <a:pt x="339" y="320"/>
                  </a:lnTo>
                  <a:lnTo>
                    <a:pt x="351" y="320"/>
                  </a:lnTo>
                  <a:lnTo>
                    <a:pt x="358" y="319"/>
                  </a:lnTo>
                  <a:lnTo>
                    <a:pt x="360" y="319"/>
                  </a:lnTo>
                  <a:lnTo>
                    <a:pt x="365" y="319"/>
                  </a:lnTo>
                  <a:lnTo>
                    <a:pt x="375" y="319"/>
                  </a:lnTo>
                  <a:lnTo>
                    <a:pt x="378" y="319"/>
                  </a:lnTo>
                  <a:lnTo>
                    <a:pt x="385" y="317"/>
                  </a:lnTo>
                  <a:lnTo>
                    <a:pt x="401" y="316"/>
                  </a:lnTo>
                  <a:lnTo>
                    <a:pt x="403" y="317"/>
                  </a:lnTo>
                  <a:lnTo>
                    <a:pt x="411" y="323"/>
                  </a:lnTo>
                  <a:lnTo>
                    <a:pt x="421" y="337"/>
                  </a:lnTo>
                  <a:lnTo>
                    <a:pt x="427" y="340"/>
                  </a:lnTo>
                  <a:lnTo>
                    <a:pt x="432" y="337"/>
                  </a:lnTo>
                  <a:lnTo>
                    <a:pt x="430" y="317"/>
                  </a:lnTo>
                  <a:lnTo>
                    <a:pt x="445" y="310"/>
                  </a:lnTo>
                  <a:lnTo>
                    <a:pt x="448" y="306"/>
                  </a:lnTo>
                  <a:lnTo>
                    <a:pt x="450" y="306"/>
                  </a:lnTo>
                  <a:lnTo>
                    <a:pt x="451" y="304"/>
                  </a:lnTo>
                  <a:lnTo>
                    <a:pt x="451" y="297"/>
                  </a:lnTo>
                  <a:lnTo>
                    <a:pt x="461" y="269"/>
                  </a:lnTo>
                  <a:lnTo>
                    <a:pt x="461" y="262"/>
                  </a:lnTo>
                  <a:lnTo>
                    <a:pt x="455" y="252"/>
                  </a:lnTo>
                  <a:lnTo>
                    <a:pt x="445" y="243"/>
                  </a:lnTo>
                  <a:lnTo>
                    <a:pt x="448" y="233"/>
                  </a:lnTo>
                  <a:lnTo>
                    <a:pt x="450" y="229"/>
                  </a:lnTo>
                  <a:lnTo>
                    <a:pt x="454" y="223"/>
                  </a:lnTo>
                  <a:lnTo>
                    <a:pt x="470" y="219"/>
                  </a:lnTo>
                  <a:lnTo>
                    <a:pt x="494" y="211"/>
                  </a:lnTo>
                  <a:lnTo>
                    <a:pt x="504" y="204"/>
                  </a:lnTo>
                  <a:lnTo>
                    <a:pt x="506" y="186"/>
                  </a:lnTo>
                  <a:lnTo>
                    <a:pt x="508" y="183"/>
                  </a:lnTo>
                  <a:lnTo>
                    <a:pt x="511" y="181"/>
                  </a:lnTo>
                  <a:lnTo>
                    <a:pt x="512" y="181"/>
                  </a:lnTo>
                  <a:lnTo>
                    <a:pt x="518" y="170"/>
                  </a:lnTo>
                  <a:lnTo>
                    <a:pt x="518" y="164"/>
                  </a:lnTo>
                  <a:lnTo>
                    <a:pt x="518" y="156"/>
                  </a:lnTo>
                  <a:lnTo>
                    <a:pt x="518" y="153"/>
                  </a:lnTo>
                  <a:lnTo>
                    <a:pt x="515" y="143"/>
                  </a:lnTo>
                  <a:lnTo>
                    <a:pt x="505" y="138"/>
                  </a:lnTo>
                  <a:lnTo>
                    <a:pt x="502" y="136"/>
                  </a:lnTo>
                  <a:lnTo>
                    <a:pt x="497" y="134"/>
                  </a:lnTo>
                  <a:lnTo>
                    <a:pt x="494" y="131"/>
                  </a:lnTo>
                  <a:lnTo>
                    <a:pt x="488" y="117"/>
                  </a:lnTo>
                  <a:lnTo>
                    <a:pt x="476" y="110"/>
                  </a:lnTo>
                  <a:lnTo>
                    <a:pt x="475" y="106"/>
                  </a:lnTo>
                  <a:lnTo>
                    <a:pt x="475" y="105"/>
                  </a:lnTo>
                  <a:lnTo>
                    <a:pt x="469" y="92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39" y="80"/>
                  </a:lnTo>
                  <a:lnTo>
                    <a:pt x="437" y="67"/>
                  </a:lnTo>
                  <a:lnTo>
                    <a:pt x="430" y="56"/>
                  </a:lnTo>
                  <a:lnTo>
                    <a:pt x="429" y="53"/>
                  </a:lnTo>
                  <a:lnTo>
                    <a:pt x="427" y="46"/>
                  </a:lnTo>
                  <a:lnTo>
                    <a:pt x="427" y="45"/>
                  </a:lnTo>
                  <a:lnTo>
                    <a:pt x="436" y="26"/>
                  </a:lnTo>
                  <a:lnTo>
                    <a:pt x="423" y="11"/>
                  </a:lnTo>
                  <a:lnTo>
                    <a:pt x="423" y="9"/>
                  </a:lnTo>
                  <a:lnTo>
                    <a:pt x="422" y="1"/>
                  </a:lnTo>
                  <a:lnTo>
                    <a:pt x="422" y="0"/>
                  </a:lnTo>
                  <a:lnTo>
                    <a:pt x="419" y="1"/>
                  </a:lnTo>
                  <a:lnTo>
                    <a:pt x="412" y="1"/>
                  </a:lnTo>
                  <a:lnTo>
                    <a:pt x="391" y="2"/>
                  </a:lnTo>
                  <a:lnTo>
                    <a:pt x="390" y="2"/>
                  </a:lnTo>
                  <a:lnTo>
                    <a:pt x="382" y="2"/>
                  </a:lnTo>
                  <a:lnTo>
                    <a:pt x="354" y="5"/>
                  </a:lnTo>
                  <a:lnTo>
                    <a:pt x="325" y="6"/>
                  </a:lnTo>
                  <a:lnTo>
                    <a:pt x="318" y="6"/>
                  </a:lnTo>
                  <a:lnTo>
                    <a:pt x="282" y="9"/>
                  </a:lnTo>
                  <a:lnTo>
                    <a:pt x="281" y="9"/>
                  </a:lnTo>
                  <a:lnTo>
                    <a:pt x="278" y="9"/>
                  </a:lnTo>
                  <a:lnTo>
                    <a:pt x="253" y="9"/>
                  </a:lnTo>
                  <a:lnTo>
                    <a:pt x="250" y="11"/>
                  </a:lnTo>
                  <a:lnTo>
                    <a:pt x="243" y="11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31"/>
            <p:cNvSpPr>
              <a:spLocks/>
            </p:cNvSpPr>
            <p:nvPr/>
          </p:nvSpPr>
          <p:spPr bwMode="auto">
            <a:xfrm>
              <a:off x="3127900" y="3262762"/>
              <a:ext cx="1008062" cy="495300"/>
            </a:xfrm>
            <a:custGeom>
              <a:avLst/>
              <a:gdLst>
                <a:gd name="T0" fmla="*/ 2147483647 w 639"/>
                <a:gd name="T1" fmla="*/ 2147483647 h 337"/>
                <a:gd name="T2" fmla="*/ 2147483647 w 639"/>
                <a:gd name="T3" fmla="*/ 2147483647 h 337"/>
                <a:gd name="T4" fmla="*/ 2147483647 w 639"/>
                <a:gd name="T5" fmla="*/ 2147483647 h 337"/>
                <a:gd name="T6" fmla="*/ 2147483647 w 639"/>
                <a:gd name="T7" fmla="*/ 2147483647 h 337"/>
                <a:gd name="T8" fmla="*/ 2147483647 w 639"/>
                <a:gd name="T9" fmla="*/ 2147483647 h 337"/>
                <a:gd name="T10" fmla="*/ 2147483647 w 639"/>
                <a:gd name="T11" fmla="*/ 2147483647 h 337"/>
                <a:gd name="T12" fmla="*/ 2147483647 w 639"/>
                <a:gd name="T13" fmla="*/ 2147483647 h 337"/>
                <a:gd name="T14" fmla="*/ 2147483647 w 639"/>
                <a:gd name="T15" fmla="*/ 2147483647 h 337"/>
                <a:gd name="T16" fmla="*/ 2147483647 w 639"/>
                <a:gd name="T17" fmla="*/ 2147483647 h 337"/>
                <a:gd name="T18" fmla="*/ 2147483647 w 639"/>
                <a:gd name="T19" fmla="*/ 2147483647 h 337"/>
                <a:gd name="T20" fmla="*/ 2147483647 w 639"/>
                <a:gd name="T21" fmla="*/ 2147483647 h 337"/>
                <a:gd name="T22" fmla="*/ 2147483647 w 639"/>
                <a:gd name="T23" fmla="*/ 2147483647 h 337"/>
                <a:gd name="T24" fmla="*/ 2147483647 w 639"/>
                <a:gd name="T25" fmla="*/ 2147483647 h 337"/>
                <a:gd name="T26" fmla="*/ 2147483647 w 639"/>
                <a:gd name="T27" fmla="*/ 2147483647 h 337"/>
                <a:gd name="T28" fmla="*/ 2147483647 w 639"/>
                <a:gd name="T29" fmla="*/ 2147483647 h 337"/>
                <a:gd name="T30" fmla="*/ 2147483647 w 639"/>
                <a:gd name="T31" fmla="*/ 2147483647 h 337"/>
                <a:gd name="T32" fmla="*/ 2147483647 w 639"/>
                <a:gd name="T33" fmla="*/ 2147483647 h 337"/>
                <a:gd name="T34" fmla="*/ 2147483647 w 639"/>
                <a:gd name="T35" fmla="*/ 2147483647 h 337"/>
                <a:gd name="T36" fmla="*/ 2147483647 w 639"/>
                <a:gd name="T37" fmla="*/ 2147483647 h 337"/>
                <a:gd name="T38" fmla="*/ 2147483647 w 639"/>
                <a:gd name="T39" fmla="*/ 2147483647 h 337"/>
                <a:gd name="T40" fmla="*/ 2147483647 w 639"/>
                <a:gd name="T41" fmla="*/ 2147483647 h 337"/>
                <a:gd name="T42" fmla="*/ 2147483647 w 639"/>
                <a:gd name="T43" fmla="*/ 2147483647 h 337"/>
                <a:gd name="T44" fmla="*/ 2147483647 w 639"/>
                <a:gd name="T45" fmla="*/ 2147483647 h 337"/>
                <a:gd name="T46" fmla="*/ 2147483647 w 639"/>
                <a:gd name="T47" fmla="*/ 2147483647 h 337"/>
                <a:gd name="T48" fmla="*/ 2147483647 w 639"/>
                <a:gd name="T49" fmla="*/ 2147483647 h 337"/>
                <a:gd name="T50" fmla="*/ 2147483647 w 639"/>
                <a:gd name="T51" fmla="*/ 2147483647 h 337"/>
                <a:gd name="T52" fmla="*/ 2147483647 w 639"/>
                <a:gd name="T53" fmla="*/ 2147483647 h 337"/>
                <a:gd name="T54" fmla="*/ 2147483647 w 639"/>
                <a:gd name="T55" fmla="*/ 2147483647 h 337"/>
                <a:gd name="T56" fmla="*/ 2147483647 w 639"/>
                <a:gd name="T57" fmla="*/ 2147483647 h 337"/>
                <a:gd name="T58" fmla="*/ 2147483647 w 639"/>
                <a:gd name="T59" fmla="*/ 2147483647 h 337"/>
                <a:gd name="T60" fmla="*/ 2147483647 w 639"/>
                <a:gd name="T61" fmla="*/ 2147483647 h 337"/>
                <a:gd name="T62" fmla="*/ 2147483647 w 639"/>
                <a:gd name="T63" fmla="*/ 2147483647 h 337"/>
                <a:gd name="T64" fmla="*/ 2147483647 w 639"/>
                <a:gd name="T65" fmla="*/ 2147483647 h 337"/>
                <a:gd name="T66" fmla="*/ 2147483647 w 639"/>
                <a:gd name="T67" fmla="*/ 2147483647 h 337"/>
                <a:gd name="T68" fmla="*/ 2147483647 w 639"/>
                <a:gd name="T69" fmla="*/ 2147483647 h 337"/>
                <a:gd name="T70" fmla="*/ 2147483647 w 639"/>
                <a:gd name="T71" fmla="*/ 2147483647 h 337"/>
                <a:gd name="T72" fmla="*/ 2147483647 w 639"/>
                <a:gd name="T73" fmla="*/ 2147483647 h 337"/>
                <a:gd name="T74" fmla="*/ 2147483647 w 639"/>
                <a:gd name="T75" fmla="*/ 2147483647 h 337"/>
                <a:gd name="T76" fmla="*/ 2147483647 w 639"/>
                <a:gd name="T77" fmla="*/ 2147483647 h 337"/>
                <a:gd name="T78" fmla="*/ 2147483647 w 639"/>
                <a:gd name="T79" fmla="*/ 2147483647 h 337"/>
                <a:gd name="T80" fmla="*/ 2147483647 w 639"/>
                <a:gd name="T81" fmla="*/ 2147483647 h 337"/>
                <a:gd name="T82" fmla="*/ 2147483647 w 639"/>
                <a:gd name="T83" fmla="*/ 2147483647 h 337"/>
                <a:gd name="T84" fmla="*/ 2147483647 w 639"/>
                <a:gd name="T85" fmla="*/ 2147483647 h 337"/>
                <a:gd name="T86" fmla="*/ 2147483647 w 639"/>
                <a:gd name="T87" fmla="*/ 2147483647 h 337"/>
                <a:gd name="T88" fmla="*/ 2147483647 w 639"/>
                <a:gd name="T89" fmla="*/ 2147483647 h 337"/>
                <a:gd name="T90" fmla="*/ 2147483647 w 639"/>
                <a:gd name="T91" fmla="*/ 2147483647 h 337"/>
                <a:gd name="T92" fmla="*/ 2147483647 w 639"/>
                <a:gd name="T93" fmla="*/ 2147483647 h 337"/>
                <a:gd name="T94" fmla="*/ 2147483647 w 639"/>
                <a:gd name="T95" fmla="*/ 2147483647 h 337"/>
                <a:gd name="T96" fmla="*/ 2147483647 w 639"/>
                <a:gd name="T97" fmla="*/ 2147483647 h 337"/>
                <a:gd name="T98" fmla="*/ 2147483647 w 639"/>
                <a:gd name="T99" fmla="*/ 2147483647 h 337"/>
                <a:gd name="T100" fmla="*/ 2147483647 w 639"/>
                <a:gd name="T101" fmla="*/ 2147483647 h 337"/>
                <a:gd name="T102" fmla="*/ 2147483647 w 639"/>
                <a:gd name="T103" fmla="*/ 2147483647 h 337"/>
                <a:gd name="T104" fmla="*/ 2147483647 w 639"/>
                <a:gd name="T105" fmla="*/ 2147483647 h 337"/>
                <a:gd name="T106" fmla="*/ 2147483647 w 639"/>
                <a:gd name="T107" fmla="*/ 2147483647 h 337"/>
                <a:gd name="T108" fmla="*/ 2147483647 w 639"/>
                <a:gd name="T109" fmla="*/ 2147483647 h 337"/>
                <a:gd name="T110" fmla="*/ 2147483647 w 639"/>
                <a:gd name="T111" fmla="*/ 2147483647 h 337"/>
                <a:gd name="T112" fmla="*/ 2147483647 w 639"/>
                <a:gd name="T113" fmla="*/ 2147483647 h 337"/>
                <a:gd name="T114" fmla="*/ 2147483647 w 639"/>
                <a:gd name="T115" fmla="*/ 2147483647 h 337"/>
                <a:gd name="T116" fmla="*/ 2147483647 w 639"/>
                <a:gd name="T117" fmla="*/ 2147483647 h 337"/>
                <a:gd name="T118" fmla="*/ 2147483647 w 639"/>
                <a:gd name="T119" fmla="*/ 2147483647 h 337"/>
                <a:gd name="T120" fmla="*/ 2147483647 w 639"/>
                <a:gd name="T121" fmla="*/ 2147483647 h 337"/>
                <a:gd name="T122" fmla="*/ 2147483647 w 639"/>
                <a:gd name="T123" fmla="*/ 2147483647 h 337"/>
                <a:gd name="T124" fmla="*/ 2147483647 w 639"/>
                <a:gd name="T125" fmla="*/ 2147483647 h 3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9"/>
                <a:gd name="T190" fmla="*/ 0 h 337"/>
                <a:gd name="T191" fmla="*/ 639 w 639"/>
                <a:gd name="T192" fmla="*/ 337 h 3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9" h="337">
                  <a:moveTo>
                    <a:pt x="631" y="106"/>
                  </a:moveTo>
                  <a:lnTo>
                    <a:pt x="631" y="113"/>
                  </a:lnTo>
                  <a:lnTo>
                    <a:pt x="631" y="122"/>
                  </a:lnTo>
                  <a:lnTo>
                    <a:pt x="632" y="129"/>
                  </a:lnTo>
                  <a:lnTo>
                    <a:pt x="632" y="138"/>
                  </a:lnTo>
                  <a:lnTo>
                    <a:pt x="632" y="140"/>
                  </a:lnTo>
                  <a:lnTo>
                    <a:pt x="632" y="152"/>
                  </a:lnTo>
                  <a:lnTo>
                    <a:pt x="632" y="166"/>
                  </a:lnTo>
                  <a:lnTo>
                    <a:pt x="632" y="169"/>
                  </a:lnTo>
                  <a:lnTo>
                    <a:pt x="632" y="179"/>
                  </a:lnTo>
                  <a:lnTo>
                    <a:pt x="633" y="194"/>
                  </a:lnTo>
                  <a:lnTo>
                    <a:pt x="633" y="204"/>
                  </a:lnTo>
                  <a:lnTo>
                    <a:pt x="633" y="213"/>
                  </a:lnTo>
                  <a:lnTo>
                    <a:pt x="633" y="216"/>
                  </a:lnTo>
                  <a:lnTo>
                    <a:pt x="635" y="227"/>
                  </a:lnTo>
                  <a:lnTo>
                    <a:pt x="635" y="244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5" y="276"/>
                  </a:lnTo>
                  <a:lnTo>
                    <a:pt x="636" y="290"/>
                  </a:lnTo>
                  <a:lnTo>
                    <a:pt x="636" y="294"/>
                  </a:lnTo>
                  <a:lnTo>
                    <a:pt x="638" y="312"/>
                  </a:lnTo>
                  <a:lnTo>
                    <a:pt x="638" y="320"/>
                  </a:lnTo>
                  <a:lnTo>
                    <a:pt x="638" y="324"/>
                  </a:lnTo>
                  <a:lnTo>
                    <a:pt x="638" y="327"/>
                  </a:lnTo>
                  <a:lnTo>
                    <a:pt x="638" y="330"/>
                  </a:lnTo>
                  <a:lnTo>
                    <a:pt x="625" y="330"/>
                  </a:lnTo>
                  <a:lnTo>
                    <a:pt x="604" y="331"/>
                  </a:lnTo>
                  <a:lnTo>
                    <a:pt x="598" y="331"/>
                  </a:lnTo>
                  <a:lnTo>
                    <a:pt x="583" y="331"/>
                  </a:lnTo>
                  <a:lnTo>
                    <a:pt x="578" y="331"/>
                  </a:lnTo>
                  <a:lnTo>
                    <a:pt x="569" y="331"/>
                  </a:lnTo>
                  <a:lnTo>
                    <a:pt x="561" y="331"/>
                  </a:lnTo>
                  <a:lnTo>
                    <a:pt x="559" y="331"/>
                  </a:lnTo>
                  <a:lnTo>
                    <a:pt x="551" y="333"/>
                  </a:lnTo>
                  <a:lnTo>
                    <a:pt x="547" y="333"/>
                  </a:lnTo>
                  <a:lnTo>
                    <a:pt x="537" y="333"/>
                  </a:lnTo>
                  <a:lnTo>
                    <a:pt x="529" y="333"/>
                  </a:lnTo>
                  <a:lnTo>
                    <a:pt x="522" y="333"/>
                  </a:lnTo>
                  <a:lnTo>
                    <a:pt x="519" y="333"/>
                  </a:lnTo>
                  <a:lnTo>
                    <a:pt x="508" y="334"/>
                  </a:lnTo>
                  <a:lnTo>
                    <a:pt x="481" y="334"/>
                  </a:lnTo>
                  <a:lnTo>
                    <a:pt x="475" y="334"/>
                  </a:lnTo>
                  <a:lnTo>
                    <a:pt x="465" y="334"/>
                  </a:lnTo>
                  <a:lnTo>
                    <a:pt x="455" y="334"/>
                  </a:lnTo>
                  <a:lnTo>
                    <a:pt x="444" y="334"/>
                  </a:lnTo>
                  <a:lnTo>
                    <a:pt x="433" y="334"/>
                  </a:lnTo>
                  <a:lnTo>
                    <a:pt x="420" y="334"/>
                  </a:lnTo>
                  <a:lnTo>
                    <a:pt x="406" y="334"/>
                  </a:lnTo>
                  <a:lnTo>
                    <a:pt x="401" y="334"/>
                  </a:lnTo>
                  <a:lnTo>
                    <a:pt x="392" y="334"/>
                  </a:lnTo>
                  <a:lnTo>
                    <a:pt x="391" y="334"/>
                  </a:lnTo>
                  <a:lnTo>
                    <a:pt x="374" y="334"/>
                  </a:lnTo>
                  <a:lnTo>
                    <a:pt x="364" y="334"/>
                  </a:lnTo>
                  <a:lnTo>
                    <a:pt x="348" y="334"/>
                  </a:lnTo>
                  <a:lnTo>
                    <a:pt x="344" y="334"/>
                  </a:lnTo>
                  <a:lnTo>
                    <a:pt x="338" y="336"/>
                  </a:lnTo>
                  <a:lnTo>
                    <a:pt x="337" y="334"/>
                  </a:lnTo>
                  <a:lnTo>
                    <a:pt x="321" y="334"/>
                  </a:lnTo>
                  <a:lnTo>
                    <a:pt x="317" y="334"/>
                  </a:lnTo>
                  <a:lnTo>
                    <a:pt x="316" y="334"/>
                  </a:lnTo>
                  <a:lnTo>
                    <a:pt x="305" y="334"/>
                  </a:lnTo>
                  <a:lnTo>
                    <a:pt x="300" y="334"/>
                  </a:lnTo>
                  <a:lnTo>
                    <a:pt x="282" y="334"/>
                  </a:lnTo>
                  <a:lnTo>
                    <a:pt x="278" y="334"/>
                  </a:lnTo>
                  <a:lnTo>
                    <a:pt x="261" y="334"/>
                  </a:lnTo>
                  <a:lnTo>
                    <a:pt x="232" y="334"/>
                  </a:lnTo>
                  <a:lnTo>
                    <a:pt x="229" y="334"/>
                  </a:lnTo>
                  <a:lnTo>
                    <a:pt x="222" y="334"/>
                  </a:lnTo>
                  <a:lnTo>
                    <a:pt x="218" y="334"/>
                  </a:lnTo>
                  <a:lnTo>
                    <a:pt x="215" y="334"/>
                  </a:lnTo>
                  <a:lnTo>
                    <a:pt x="182" y="334"/>
                  </a:lnTo>
                  <a:lnTo>
                    <a:pt x="175" y="333"/>
                  </a:lnTo>
                  <a:lnTo>
                    <a:pt x="172" y="333"/>
                  </a:lnTo>
                  <a:lnTo>
                    <a:pt x="168" y="333"/>
                  </a:lnTo>
                  <a:lnTo>
                    <a:pt x="165" y="333"/>
                  </a:lnTo>
                  <a:lnTo>
                    <a:pt x="126" y="331"/>
                  </a:lnTo>
                  <a:lnTo>
                    <a:pt x="122" y="331"/>
                  </a:lnTo>
                  <a:lnTo>
                    <a:pt x="94" y="331"/>
                  </a:lnTo>
                  <a:lnTo>
                    <a:pt x="90" y="331"/>
                  </a:lnTo>
                  <a:lnTo>
                    <a:pt x="83" y="331"/>
                  </a:lnTo>
                  <a:lnTo>
                    <a:pt x="79" y="331"/>
                  </a:lnTo>
                  <a:lnTo>
                    <a:pt x="58" y="330"/>
                  </a:lnTo>
                  <a:lnTo>
                    <a:pt x="43" y="330"/>
                  </a:lnTo>
                  <a:lnTo>
                    <a:pt x="26" y="330"/>
                  </a:lnTo>
                  <a:lnTo>
                    <a:pt x="20" y="330"/>
                  </a:lnTo>
                  <a:lnTo>
                    <a:pt x="2" y="329"/>
                  </a:lnTo>
                  <a:lnTo>
                    <a:pt x="0" y="329"/>
                  </a:lnTo>
                  <a:lnTo>
                    <a:pt x="1" y="315"/>
                  </a:lnTo>
                  <a:lnTo>
                    <a:pt x="2" y="301"/>
                  </a:lnTo>
                  <a:lnTo>
                    <a:pt x="2" y="286"/>
                  </a:lnTo>
                  <a:lnTo>
                    <a:pt x="2" y="273"/>
                  </a:lnTo>
                  <a:lnTo>
                    <a:pt x="4" y="259"/>
                  </a:lnTo>
                  <a:lnTo>
                    <a:pt x="4" y="258"/>
                  </a:lnTo>
                  <a:lnTo>
                    <a:pt x="4" y="247"/>
                  </a:lnTo>
                  <a:lnTo>
                    <a:pt x="5" y="219"/>
                  </a:lnTo>
                  <a:lnTo>
                    <a:pt x="5" y="205"/>
                  </a:lnTo>
                  <a:lnTo>
                    <a:pt x="6" y="190"/>
                  </a:lnTo>
                  <a:lnTo>
                    <a:pt x="6" y="179"/>
                  </a:lnTo>
                  <a:lnTo>
                    <a:pt x="6" y="170"/>
                  </a:lnTo>
                  <a:lnTo>
                    <a:pt x="6" y="152"/>
                  </a:lnTo>
                  <a:lnTo>
                    <a:pt x="6" y="149"/>
                  </a:lnTo>
                  <a:lnTo>
                    <a:pt x="8" y="143"/>
                  </a:lnTo>
                  <a:lnTo>
                    <a:pt x="8" y="131"/>
                  </a:lnTo>
                  <a:lnTo>
                    <a:pt x="9" y="109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9" y="95"/>
                  </a:lnTo>
                  <a:lnTo>
                    <a:pt x="11" y="69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7"/>
                  </a:lnTo>
                  <a:lnTo>
                    <a:pt x="13" y="0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89" y="2"/>
                  </a:lnTo>
                  <a:lnTo>
                    <a:pt x="110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36" y="4"/>
                  </a:lnTo>
                  <a:lnTo>
                    <a:pt x="151" y="4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72" y="5"/>
                  </a:lnTo>
                  <a:lnTo>
                    <a:pt x="197" y="5"/>
                  </a:lnTo>
                  <a:lnTo>
                    <a:pt x="213" y="5"/>
                  </a:lnTo>
                  <a:lnTo>
                    <a:pt x="234" y="5"/>
                  </a:lnTo>
                  <a:lnTo>
                    <a:pt x="239" y="5"/>
                  </a:lnTo>
                  <a:lnTo>
                    <a:pt x="250" y="5"/>
                  </a:lnTo>
                  <a:lnTo>
                    <a:pt x="254" y="5"/>
                  </a:lnTo>
                  <a:lnTo>
                    <a:pt x="259" y="6"/>
                  </a:lnTo>
                  <a:lnTo>
                    <a:pt x="275" y="6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95" y="6"/>
                  </a:lnTo>
                  <a:lnTo>
                    <a:pt x="306" y="6"/>
                  </a:lnTo>
                  <a:lnTo>
                    <a:pt x="316" y="6"/>
                  </a:lnTo>
                  <a:lnTo>
                    <a:pt x="324" y="6"/>
                  </a:lnTo>
                  <a:lnTo>
                    <a:pt x="337" y="6"/>
                  </a:lnTo>
                  <a:lnTo>
                    <a:pt x="348" y="6"/>
                  </a:lnTo>
                  <a:lnTo>
                    <a:pt x="352" y="6"/>
                  </a:lnTo>
                  <a:lnTo>
                    <a:pt x="358" y="6"/>
                  </a:lnTo>
                  <a:lnTo>
                    <a:pt x="362" y="6"/>
                  </a:lnTo>
                  <a:lnTo>
                    <a:pt x="378" y="6"/>
                  </a:lnTo>
                  <a:lnTo>
                    <a:pt x="399" y="6"/>
                  </a:lnTo>
                  <a:lnTo>
                    <a:pt x="409" y="6"/>
                  </a:lnTo>
                  <a:lnTo>
                    <a:pt x="419" y="6"/>
                  </a:lnTo>
                  <a:lnTo>
                    <a:pt x="437" y="6"/>
                  </a:lnTo>
                  <a:lnTo>
                    <a:pt x="440" y="6"/>
                  </a:lnTo>
                  <a:lnTo>
                    <a:pt x="445" y="5"/>
                  </a:lnTo>
                  <a:lnTo>
                    <a:pt x="451" y="5"/>
                  </a:lnTo>
                  <a:lnTo>
                    <a:pt x="472" y="5"/>
                  </a:lnTo>
                  <a:lnTo>
                    <a:pt x="475" y="5"/>
                  </a:lnTo>
                  <a:lnTo>
                    <a:pt x="481" y="5"/>
                  </a:lnTo>
                  <a:lnTo>
                    <a:pt x="491" y="5"/>
                  </a:lnTo>
                  <a:lnTo>
                    <a:pt x="493" y="5"/>
                  </a:lnTo>
                  <a:lnTo>
                    <a:pt x="502" y="5"/>
                  </a:lnTo>
                  <a:lnTo>
                    <a:pt x="511" y="5"/>
                  </a:lnTo>
                  <a:lnTo>
                    <a:pt x="512" y="5"/>
                  </a:lnTo>
                  <a:lnTo>
                    <a:pt x="522" y="5"/>
                  </a:lnTo>
                  <a:lnTo>
                    <a:pt x="529" y="5"/>
                  </a:lnTo>
                  <a:lnTo>
                    <a:pt x="566" y="4"/>
                  </a:lnTo>
                  <a:lnTo>
                    <a:pt x="569" y="4"/>
                  </a:lnTo>
                  <a:lnTo>
                    <a:pt x="585" y="16"/>
                  </a:lnTo>
                  <a:lnTo>
                    <a:pt x="593" y="16"/>
                  </a:lnTo>
                  <a:lnTo>
                    <a:pt x="596" y="15"/>
                  </a:lnTo>
                  <a:lnTo>
                    <a:pt x="601" y="16"/>
                  </a:lnTo>
                  <a:lnTo>
                    <a:pt x="605" y="22"/>
                  </a:lnTo>
                  <a:lnTo>
                    <a:pt x="605" y="31"/>
                  </a:lnTo>
                  <a:lnTo>
                    <a:pt x="596" y="38"/>
                  </a:lnTo>
                  <a:lnTo>
                    <a:pt x="592" y="44"/>
                  </a:lnTo>
                  <a:lnTo>
                    <a:pt x="587" y="55"/>
                  </a:lnTo>
                  <a:lnTo>
                    <a:pt x="592" y="58"/>
                  </a:lnTo>
                  <a:lnTo>
                    <a:pt x="596" y="63"/>
                  </a:lnTo>
                  <a:lnTo>
                    <a:pt x="598" y="66"/>
                  </a:lnTo>
                  <a:lnTo>
                    <a:pt x="607" y="72"/>
                  </a:lnTo>
                  <a:lnTo>
                    <a:pt x="608" y="81"/>
                  </a:lnTo>
                  <a:lnTo>
                    <a:pt x="615" y="90"/>
                  </a:lnTo>
                  <a:lnTo>
                    <a:pt x="618" y="93"/>
                  </a:lnTo>
                  <a:lnTo>
                    <a:pt x="629" y="94"/>
                  </a:lnTo>
                  <a:lnTo>
                    <a:pt x="631" y="94"/>
                  </a:lnTo>
                  <a:lnTo>
                    <a:pt x="631" y="97"/>
                  </a:lnTo>
                  <a:lnTo>
                    <a:pt x="631" y="98"/>
                  </a:lnTo>
                  <a:lnTo>
                    <a:pt x="631" y="99"/>
                  </a:lnTo>
                  <a:lnTo>
                    <a:pt x="631" y="106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33"/>
            <p:cNvSpPr>
              <a:spLocks/>
            </p:cNvSpPr>
            <p:nvPr/>
          </p:nvSpPr>
          <p:spPr bwMode="auto">
            <a:xfrm>
              <a:off x="3964781" y="3151337"/>
              <a:ext cx="911225" cy="727075"/>
            </a:xfrm>
            <a:custGeom>
              <a:avLst/>
              <a:gdLst>
                <a:gd name="T0" fmla="*/ 2147483647 w 578"/>
                <a:gd name="T1" fmla="*/ 2147483647 h 495"/>
                <a:gd name="T2" fmla="*/ 2147483647 w 578"/>
                <a:gd name="T3" fmla="*/ 2147483647 h 495"/>
                <a:gd name="T4" fmla="*/ 2147483647 w 578"/>
                <a:gd name="T5" fmla="*/ 2147483647 h 495"/>
                <a:gd name="T6" fmla="*/ 2147483647 w 578"/>
                <a:gd name="T7" fmla="*/ 2147483647 h 495"/>
                <a:gd name="T8" fmla="*/ 2147483647 w 578"/>
                <a:gd name="T9" fmla="*/ 0 h 495"/>
                <a:gd name="T10" fmla="*/ 2147483647 w 578"/>
                <a:gd name="T11" fmla="*/ 2147483647 h 495"/>
                <a:gd name="T12" fmla="*/ 2147483647 w 578"/>
                <a:gd name="T13" fmla="*/ 2147483647 h 495"/>
                <a:gd name="T14" fmla="*/ 2147483647 w 578"/>
                <a:gd name="T15" fmla="*/ 2147483647 h 495"/>
                <a:gd name="T16" fmla="*/ 2147483647 w 578"/>
                <a:gd name="T17" fmla="*/ 2147483647 h 495"/>
                <a:gd name="T18" fmla="*/ 2147483647 w 578"/>
                <a:gd name="T19" fmla="*/ 2147483647 h 495"/>
                <a:gd name="T20" fmla="*/ 2147483647 w 578"/>
                <a:gd name="T21" fmla="*/ 2147483647 h 495"/>
                <a:gd name="T22" fmla="*/ 2147483647 w 578"/>
                <a:gd name="T23" fmla="*/ 2147483647 h 495"/>
                <a:gd name="T24" fmla="*/ 2147483647 w 578"/>
                <a:gd name="T25" fmla="*/ 2147483647 h 495"/>
                <a:gd name="T26" fmla="*/ 2147483647 w 578"/>
                <a:gd name="T27" fmla="*/ 2147483647 h 495"/>
                <a:gd name="T28" fmla="*/ 2147483647 w 578"/>
                <a:gd name="T29" fmla="*/ 2147483647 h 495"/>
                <a:gd name="T30" fmla="*/ 2147483647 w 578"/>
                <a:gd name="T31" fmla="*/ 2147483647 h 495"/>
                <a:gd name="T32" fmla="*/ 2147483647 w 578"/>
                <a:gd name="T33" fmla="*/ 2147483647 h 495"/>
                <a:gd name="T34" fmla="*/ 2147483647 w 578"/>
                <a:gd name="T35" fmla="*/ 2147483647 h 495"/>
                <a:gd name="T36" fmla="*/ 2147483647 w 578"/>
                <a:gd name="T37" fmla="*/ 2147483647 h 495"/>
                <a:gd name="T38" fmla="*/ 2147483647 w 578"/>
                <a:gd name="T39" fmla="*/ 2147483647 h 495"/>
                <a:gd name="T40" fmla="*/ 2147483647 w 578"/>
                <a:gd name="T41" fmla="*/ 2147483647 h 495"/>
                <a:gd name="T42" fmla="*/ 2147483647 w 578"/>
                <a:gd name="T43" fmla="*/ 2147483647 h 495"/>
                <a:gd name="T44" fmla="*/ 2147483647 w 578"/>
                <a:gd name="T45" fmla="*/ 2147483647 h 495"/>
                <a:gd name="T46" fmla="*/ 2147483647 w 578"/>
                <a:gd name="T47" fmla="*/ 2147483647 h 495"/>
                <a:gd name="T48" fmla="*/ 2147483647 w 578"/>
                <a:gd name="T49" fmla="*/ 2147483647 h 495"/>
                <a:gd name="T50" fmla="*/ 2147483647 w 578"/>
                <a:gd name="T51" fmla="*/ 2147483647 h 495"/>
                <a:gd name="T52" fmla="*/ 2147483647 w 578"/>
                <a:gd name="T53" fmla="*/ 2147483647 h 495"/>
                <a:gd name="T54" fmla="*/ 2147483647 w 578"/>
                <a:gd name="T55" fmla="*/ 2147483647 h 495"/>
                <a:gd name="T56" fmla="*/ 2147483647 w 578"/>
                <a:gd name="T57" fmla="*/ 2147483647 h 495"/>
                <a:gd name="T58" fmla="*/ 2147483647 w 578"/>
                <a:gd name="T59" fmla="*/ 2147483647 h 495"/>
                <a:gd name="T60" fmla="*/ 2147483647 w 578"/>
                <a:gd name="T61" fmla="*/ 2147483647 h 495"/>
                <a:gd name="T62" fmla="*/ 2147483647 w 578"/>
                <a:gd name="T63" fmla="*/ 2147483647 h 495"/>
                <a:gd name="T64" fmla="*/ 2147483647 w 578"/>
                <a:gd name="T65" fmla="*/ 2147483647 h 495"/>
                <a:gd name="T66" fmla="*/ 2147483647 w 578"/>
                <a:gd name="T67" fmla="*/ 2147483647 h 495"/>
                <a:gd name="T68" fmla="*/ 2147483647 w 578"/>
                <a:gd name="T69" fmla="*/ 2147483647 h 495"/>
                <a:gd name="T70" fmla="*/ 2147483647 w 578"/>
                <a:gd name="T71" fmla="*/ 2147483647 h 495"/>
                <a:gd name="T72" fmla="*/ 2147483647 w 578"/>
                <a:gd name="T73" fmla="*/ 2147483647 h 495"/>
                <a:gd name="T74" fmla="*/ 2147483647 w 578"/>
                <a:gd name="T75" fmla="*/ 2147483647 h 495"/>
                <a:gd name="T76" fmla="*/ 2147483647 w 578"/>
                <a:gd name="T77" fmla="*/ 2147483647 h 495"/>
                <a:gd name="T78" fmla="*/ 2147483647 w 578"/>
                <a:gd name="T79" fmla="*/ 2147483647 h 495"/>
                <a:gd name="T80" fmla="*/ 2147483647 w 578"/>
                <a:gd name="T81" fmla="*/ 2147483647 h 495"/>
                <a:gd name="T82" fmla="*/ 2147483647 w 578"/>
                <a:gd name="T83" fmla="*/ 2147483647 h 495"/>
                <a:gd name="T84" fmla="*/ 2147483647 w 578"/>
                <a:gd name="T85" fmla="*/ 2147483647 h 495"/>
                <a:gd name="T86" fmla="*/ 2147483647 w 578"/>
                <a:gd name="T87" fmla="*/ 2147483647 h 495"/>
                <a:gd name="T88" fmla="*/ 2147483647 w 578"/>
                <a:gd name="T89" fmla="*/ 2147483647 h 495"/>
                <a:gd name="T90" fmla="*/ 2147483647 w 578"/>
                <a:gd name="T91" fmla="*/ 2147483647 h 495"/>
                <a:gd name="T92" fmla="*/ 2147483647 w 578"/>
                <a:gd name="T93" fmla="*/ 2147483647 h 495"/>
                <a:gd name="T94" fmla="*/ 2147483647 w 578"/>
                <a:gd name="T95" fmla="*/ 2147483647 h 495"/>
                <a:gd name="T96" fmla="*/ 2147483647 w 578"/>
                <a:gd name="T97" fmla="*/ 2147483647 h 495"/>
                <a:gd name="T98" fmla="*/ 0 w 578"/>
                <a:gd name="T99" fmla="*/ 2147483647 h 495"/>
                <a:gd name="T100" fmla="*/ 2147483647 w 578"/>
                <a:gd name="T101" fmla="*/ 2147483647 h 495"/>
                <a:gd name="T102" fmla="*/ 2147483647 w 578"/>
                <a:gd name="T103" fmla="*/ 2147483647 h 4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495"/>
                <a:gd name="T158" fmla="*/ 578 w 578"/>
                <a:gd name="T159" fmla="*/ 495 h 4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495">
                  <a:moveTo>
                    <a:pt x="125" y="13"/>
                  </a:moveTo>
                  <a:lnTo>
                    <a:pt x="143" y="13"/>
                  </a:lnTo>
                  <a:lnTo>
                    <a:pt x="145" y="12"/>
                  </a:lnTo>
                  <a:lnTo>
                    <a:pt x="163" y="11"/>
                  </a:lnTo>
                  <a:lnTo>
                    <a:pt x="164" y="11"/>
                  </a:lnTo>
                  <a:lnTo>
                    <a:pt x="181" y="11"/>
                  </a:lnTo>
                  <a:lnTo>
                    <a:pt x="185" y="11"/>
                  </a:lnTo>
                  <a:lnTo>
                    <a:pt x="190" y="9"/>
                  </a:lnTo>
                  <a:lnTo>
                    <a:pt x="195" y="9"/>
                  </a:lnTo>
                  <a:lnTo>
                    <a:pt x="204" y="9"/>
                  </a:lnTo>
                  <a:lnTo>
                    <a:pt x="218" y="8"/>
                  </a:lnTo>
                  <a:lnTo>
                    <a:pt x="226" y="8"/>
                  </a:lnTo>
                  <a:lnTo>
                    <a:pt x="246" y="6"/>
                  </a:lnTo>
                  <a:lnTo>
                    <a:pt x="249" y="6"/>
                  </a:lnTo>
                  <a:lnTo>
                    <a:pt x="254" y="5"/>
                  </a:lnTo>
                  <a:lnTo>
                    <a:pt x="267" y="4"/>
                  </a:lnTo>
                  <a:lnTo>
                    <a:pt x="279" y="4"/>
                  </a:lnTo>
                  <a:lnTo>
                    <a:pt x="286" y="2"/>
                  </a:lnTo>
                  <a:lnTo>
                    <a:pt x="287" y="2"/>
                  </a:lnTo>
                  <a:lnTo>
                    <a:pt x="293" y="2"/>
                  </a:lnTo>
                  <a:lnTo>
                    <a:pt x="303" y="2"/>
                  </a:lnTo>
                  <a:lnTo>
                    <a:pt x="305" y="2"/>
                  </a:lnTo>
                  <a:lnTo>
                    <a:pt x="312" y="1"/>
                  </a:lnTo>
                  <a:lnTo>
                    <a:pt x="329" y="0"/>
                  </a:lnTo>
                  <a:lnTo>
                    <a:pt x="330" y="1"/>
                  </a:lnTo>
                  <a:lnTo>
                    <a:pt x="339" y="6"/>
                  </a:lnTo>
                  <a:lnTo>
                    <a:pt x="348" y="20"/>
                  </a:lnTo>
                  <a:lnTo>
                    <a:pt x="355" y="23"/>
                  </a:lnTo>
                  <a:lnTo>
                    <a:pt x="354" y="24"/>
                  </a:lnTo>
                  <a:lnTo>
                    <a:pt x="350" y="37"/>
                  </a:lnTo>
                  <a:lnTo>
                    <a:pt x="350" y="42"/>
                  </a:lnTo>
                  <a:lnTo>
                    <a:pt x="350" y="51"/>
                  </a:lnTo>
                  <a:lnTo>
                    <a:pt x="354" y="65"/>
                  </a:lnTo>
                  <a:lnTo>
                    <a:pt x="356" y="70"/>
                  </a:lnTo>
                  <a:lnTo>
                    <a:pt x="356" y="77"/>
                  </a:lnTo>
                  <a:lnTo>
                    <a:pt x="363" y="84"/>
                  </a:lnTo>
                  <a:lnTo>
                    <a:pt x="365" y="89"/>
                  </a:lnTo>
                  <a:lnTo>
                    <a:pt x="365" y="91"/>
                  </a:lnTo>
                  <a:lnTo>
                    <a:pt x="369" y="98"/>
                  </a:lnTo>
                  <a:lnTo>
                    <a:pt x="372" y="99"/>
                  </a:lnTo>
                  <a:lnTo>
                    <a:pt x="373" y="101"/>
                  </a:lnTo>
                  <a:lnTo>
                    <a:pt x="381" y="106"/>
                  </a:lnTo>
                  <a:lnTo>
                    <a:pt x="383" y="112"/>
                  </a:lnTo>
                  <a:lnTo>
                    <a:pt x="387" y="113"/>
                  </a:lnTo>
                  <a:lnTo>
                    <a:pt x="397" y="124"/>
                  </a:lnTo>
                  <a:lnTo>
                    <a:pt x="402" y="127"/>
                  </a:lnTo>
                  <a:lnTo>
                    <a:pt x="410" y="132"/>
                  </a:lnTo>
                  <a:lnTo>
                    <a:pt x="419" y="141"/>
                  </a:lnTo>
                  <a:lnTo>
                    <a:pt x="422" y="145"/>
                  </a:lnTo>
                  <a:lnTo>
                    <a:pt x="424" y="156"/>
                  </a:lnTo>
                  <a:lnTo>
                    <a:pt x="426" y="168"/>
                  </a:lnTo>
                  <a:lnTo>
                    <a:pt x="428" y="175"/>
                  </a:lnTo>
                  <a:lnTo>
                    <a:pt x="435" y="182"/>
                  </a:lnTo>
                  <a:lnTo>
                    <a:pt x="438" y="181"/>
                  </a:lnTo>
                  <a:lnTo>
                    <a:pt x="445" y="171"/>
                  </a:lnTo>
                  <a:lnTo>
                    <a:pt x="452" y="171"/>
                  </a:lnTo>
                  <a:lnTo>
                    <a:pt x="456" y="174"/>
                  </a:lnTo>
                  <a:lnTo>
                    <a:pt x="460" y="174"/>
                  </a:lnTo>
                  <a:lnTo>
                    <a:pt x="463" y="174"/>
                  </a:lnTo>
                  <a:lnTo>
                    <a:pt x="474" y="181"/>
                  </a:lnTo>
                  <a:lnTo>
                    <a:pt x="474" y="186"/>
                  </a:lnTo>
                  <a:lnTo>
                    <a:pt x="474" y="188"/>
                  </a:lnTo>
                  <a:lnTo>
                    <a:pt x="471" y="190"/>
                  </a:lnTo>
                  <a:lnTo>
                    <a:pt x="470" y="193"/>
                  </a:lnTo>
                  <a:lnTo>
                    <a:pt x="471" y="203"/>
                  </a:lnTo>
                  <a:lnTo>
                    <a:pt x="471" y="206"/>
                  </a:lnTo>
                  <a:lnTo>
                    <a:pt x="466" y="215"/>
                  </a:lnTo>
                  <a:lnTo>
                    <a:pt x="466" y="217"/>
                  </a:lnTo>
                  <a:lnTo>
                    <a:pt x="464" y="218"/>
                  </a:lnTo>
                  <a:lnTo>
                    <a:pt x="464" y="221"/>
                  </a:lnTo>
                  <a:lnTo>
                    <a:pt x="459" y="233"/>
                  </a:lnTo>
                  <a:lnTo>
                    <a:pt x="459" y="247"/>
                  </a:lnTo>
                  <a:lnTo>
                    <a:pt x="459" y="251"/>
                  </a:lnTo>
                  <a:lnTo>
                    <a:pt x="469" y="261"/>
                  </a:lnTo>
                  <a:lnTo>
                    <a:pt x="470" y="261"/>
                  </a:lnTo>
                  <a:lnTo>
                    <a:pt x="474" y="264"/>
                  </a:lnTo>
                  <a:lnTo>
                    <a:pt x="481" y="267"/>
                  </a:lnTo>
                  <a:lnTo>
                    <a:pt x="492" y="276"/>
                  </a:lnTo>
                  <a:lnTo>
                    <a:pt x="498" y="286"/>
                  </a:lnTo>
                  <a:lnTo>
                    <a:pt x="503" y="285"/>
                  </a:lnTo>
                  <a:lnTo>
                    <a:pt x="509" y="285"/>
                  </a:lnTo>
                  <a:lnTo>
                    <a:pt x="521" y="293"/>
                  </a:lnTo>
                  <a:lnTo>
                    <a:pt x="521" y="297"/>
                  </a:lnTo>
                  <a:lnTo>
                    <a:pt x="536" y="311"/>
                  </a:lnTo>
                  <a:lnTo>
                    <a:pt x="535" y="316"/>
                  </a:lnTo>
                  <a:lnTo>
                    <a:pt x="545" y="337"/>
                  </a:lnTo>
                  <a:lnTo>
                    <a:pt x="543" y="341"/>
                  </a:lnTo>
                  <a:lnTo>
                    <a:pt x="541" y="341"/>
                  </a:lnTo>
                  <a:lnTo>
                    <a:pt x="539" y="344"/>
                  </a:lnTo>
                  <a:lnTo>
                    <a:pt x="541" y="351"/>
                  </a:lnTo>
                  <a:lnTo>
                    <a:pt x="543" y="351"/>
                  </a:lnTo>
                  <a:lnTo>
                    <a:pt x="553" y="373"/>
                  </a:lnTo>
                  <a:lnTo>
                    <a:pt x="559" y="376"/>
                  </a:lnTo>
                  <a:lnTo>
                    <a:pt x="563" y="377"/>
                  </a:lnTo>
                  <a:lnTo>
                    <a:pt x="563" y="369"/>
                  </a:lnTo>
                  <a:lnTo>
                    <a:pt x="571" y="376"/>
                  </a:lnTo>
                  <a:lnTo>
                    <a:pt x="574" y="377"/>
                  </a:lnTo>
                  <a:lnTo>
                    <a:pt x="577" y="380"/>
                  </a:lnTo>
                  <a:lnTo>
                    <a:pt x="577" y="381"/>
                  </a:lnTo>
                  <a:lnTo>
                    <a:pt x="577" y="387"/>
                  </a:lnTo>
                  <a:lnTo>
                    <a:pt x="575" y="390"/>
                  </a:lnTo>
                  <a:lnTo>
                    <a:pt x="577" y="398"/>
                  </a:lnTo>
                  <a:lnTo>
                    <a:pt x="577" y="402"/>
                  </a:lnTo>
                  <a:lnTo>
                    <a:pt x="571" y="404"/>
                  </a:lnTo>
                  <a:lnTo>
                    <a:pt x="574" y="413"/>
                  </a:lnTo>
                  <a:lnTo>
                    <a:pt x="568" y="424"/>
                  </a:lnTo>
                  <a:lnTo>
                    <a:pt x="560" y="417"/>
                  </a:lnTo>
                  <a:lnTo>
                    <a:pt x="557" y="417"/>
                  </a:lnTo>
                  <a:lnTo>
                    <a:pt x="557" y="419"/>
                  </a:lnTo>
                  <a:lnTo>
                    <a:pt x="554" y="431"/>
                  </a:lnTo>
                  <a:lnTo>
                    <a:pt x="547" y="433"/>
                  </a:lnTo>
                  <a:lnTo>
                    <a:pt x="546" y="424"/>
                  </a:lnTo>
                  <a:lnTo>
                    <a:pt x="543" y="433"/>
                  </a:lnTo>
                  <a:lnTo>
                    <a:pt x="547" y="446"/>
                  </a:lnTo>
                  <a:lnTo>
                    <a:pt x="545" y="451"/>
                  </a:lnTo>
                  <a:lnTo>
                    <a:pt x="546" y="460"/>
                  </a:lnTo>
                  <a:lnTo>
                    <a:pt x="532" y="462"/>
                  </a:lnTo>
                  <a:lnTo>
                    <a:pt x="539" y="467"/>
                  </a:lnTo>
                  <a:lnTo>
                    <a:pt x="542" y="474"/>
                  </a:lnTo>
                  <a:lnTo>
                    <a:pt x="541" y="477"/>
                  </a:lnTo>
                  <a:lnTo>
                    <a:pt x="531" y="488"/>
                  </a:lnTo>
                  <a:lnTo>
                    <a:pt x="517" y="491"/>
                  </a:lnTo>
                  <a:lnTo>
                    <a:pt x="511" y="491"/>
                  </a:lnTo>
                  <a:lnTo>
                    <a:pt x="495" y="492"/>
                  </a:lnTo>
                  <a:lnTo>
                    <a:pt x="488" y="494"/>
                  </a:lnTo>
                  <a:lnTo>
                    <a:pt x="484" y="494"/>
                  </a:lnTo>
                  <a:lnTo>
                    <a:pt x="475" y="494"/>
                  </a:lnTo>
                  <a:lnTo>
                    <a:pt x="482" y="480"/>
                  </a:lnTo>
                  <a:lnTo>
                    <a:pt x="485" y="478"/>
                  </a:lnTo>
                  <a:lnTo>
                    <a:pt x="491" y="470"/>
                  </a:lnTo>
                  <a:lnTo>
                    <a:pt x="495" y="464"/>
                  </a:lnTo>
                  <a:lnTo>
                    <a:pt x="491" y="437"/>
                  </a:lnTo>
                  <a:lnTo>
                    <a:pt x="485" y="438"/>
                  </a:lnTo>
                  <a:lnTo>
                    <a:pt x="482" y="438"/>
                  </a:lnTo>
                  <a:lnTo>
                    <a:pt x="478" y="438"/>
                  </a:lnTo>
                  <a:lnTo>
                    <a:pt x="455" y="440"/>
                  </a:lnTo>
                  <a:lnTo>
                    <a:pt x="444" y="441"/>
                  </a:lnTo>
                  <a:lnTo>
                    <a:pt x="442" y="441"/>
                  </a:lnTo>
                  <a:lnTo>
                    <a:pt x="438" y="441"/>
                  </a:lnTo>
                  <a:lnTo>
                    <a:pt x="430" y="442"/>
                  </a:lnTo>
                  <a:lnTo>
                    <a:pt x="419" y="442"/>
                  </a:lnTo>
                  <a:lnTo>
                    <a:pt x="408" y="444"/>
                  </a:lnTo>
                  <a:lnTo>
                    <a:pt x="402" y="444"/>
                  </a:lnTo>
                  <a:lnTo>
                    <a:pt x="399" y="444"/>
                  </a:lnTo>
                  <a:lnTo>
                    <a:pt x="384" y="445"/>
                  </a:lnTo>
                  <a:lnTo>
                    <a:pt x="383" y="445"/>
                  </a:lnTo>
                  <a:lnTo>
                    <a:pt x="380" y="445"/>
                  </a:lnTo>
                  <a:lnTo>
                    <a:pt x="376" y="446"/>
                  </a:lnTo>
                  <a:lnTo>
                    <a:pt x="372" y="446"/>
                  </a:lnTo>
                  <a:lnTo>
                    <a:pt x="362" y="446"/>
                  </a:lnTo>
                  <a:lnTo>
                    <a:pt x="355" y="446"/>
                  </a:lnTo>
                  <a:lnTo>
                    <a:pt x="333" y="448"/>
                  </a:lnTo>
                  <a:lnTo>
                    <a:pt x="323" y="448"/>
                  </a:lnTo>
                  <a:lnTo>
                    <a:pt x="322" y="448"/>
                  </a:lnTo>
                  <a:lnTo>
                    <a:pt x="321" y="448"/>
                  </a:lnTo>
                  <a:lnTo>
                    <a:pt x="301" y="451"/>
                  </a:lnTo>
                  <a:lnTo>
                    <a:pt x="296" y="451"/>
                  </a:lnTo>
                  <a:lnTo>
                    <a:pt x="287" y="451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67" y="452"/>
                  </a:lnTo>
                  <a:lnTo>
                    <a:pt x="260" y="452"/>
                  </a:lnTo>
                  <a:lnTo>
                    <a:pt x="243" y="453"/>
                  </a:lnTo>
                  <a:lnTo>
                    <a:pt x="235" y="453"/>
                  </a:lnTo>
                  <a:lnTo>
                    <a:pt x="222" y="453"/>
                  </a:lnTo>
                  <a:lnTo>
                    <a:pt x="221" y="453"/>
                  </a:lnTo>
                  <a:lnTo>
                    <a:pt x="215" y="455"/>
                  </a:lnTo>
                  <a:lnTo>
                    <a:pt x="210" y="455"/>
                  </a:lnTo>
                  <a:lnTo>
                    <a:pt x="197" y="455"/>
                  </a:lnTo>
                  <a:lnTo>
                    <a:pt x="188" y="455"/>
                  </a:lnTo>
                  <a:lnTo>
                    <a:pt x="179" y="455"/>
                  </a:lnTo>
                  <a:lnTo>
                    <a:pt x="174" y="456"/>
                  </a:lnTo>
                  <a:lnTo>
                    <a:pt x="168" y="456"/>
                  </a:lnTo>
                  <a:lnTo>
                    <a:pt x="161" y="456"/>
                  </a:lnTo>
                  <a:lnTo>
                    <a:pt x="154" y="458"/>
                  </a:lnTo>
                  <a:lnTo>
                    <a:pt x="130" y="458"/>
                  </a:lnTo>
                  <a:lnTo>
                    <a:pt x="118" y="458"/>
                  </a:lnTo>
                  <a:lnTo>
                    <a:pt x="109" y="458"/>
                  </a:lnTo>
                  <a:lnTo>
                    <a:pt x="109" y="448"/>
                  </a:lnTo>
                  <a:lnTo>
                    <a:pt x="109" y="442"/>
                  </a:lnTo>
                  <a:lnTo>
                    <a:pt x="109" y="440"/>
                  </a:lnTo>
                  <a:lnTo>
                    <a:pt x="109" y="438"/>
                  </a:lnTo>
                  <a:lnTo>
                    <a:pt x="107" y="433"/>
                  </a:lnTo>
                  <a:lnTo>
                    <a:pt x="107" y="430"/>
                  </a:lnTo>
                  <a:lnTo>
                    <a:pt x="107" y="419"/>
                  </a:lnTo>
                  <a:lnTo>
                    <a:pt x="107" y="408"/>
                  </a:lnTo>
                  <a:lnTo>
                    <a:pt x="107" y="404"/>
                  </a:lnTo>
                  <a:lnTo>
                    <a:pt x="107" y="401"/>
                  </a:lnTo>
                  <a:lnTo>
                    <a:pt x="107" y="398"/>
                  </a:lnTo>
                  <a:lnTo>
                    <a:pt x="107" y="394"/>
                  </a:lnTo>
                  <a:lnTo>
                    <a:pt x="107" y="386"/>
                  </a:lnTo>
                  <a:lnTo>
                    <a:pt x="106" y="368"/>
                  </a:lnTo>
                  <a:lnTo>
                    <a:pt x="106" y="363"/>
                  </a:lnTo>
                  <a:lnTo>
                    <a:pt x="105" y="350"/>
                  </a:lnTo>
                  <a:lnTo>
                    <a:pt x="105" y="333"/>
                  </a:lnTo>
                  <a:lnTo>
                    <a:pt x="105" y="330"/>
                  </a:lnTo>
                  <a:lnTo>
                    <a:pt x="105" y="318"/>
                  </a:lnTo>
                  <a:lnTo>
                    <a:pt x="105" y="301"/>
                  </a:lnTo>
                  <a:lnTo>
                    <a:pt x="103" y="290"/>
                  </a:lnTo>
                  <a:lnTo>
                    <a:pt x="103" y="287"/>
                  </a:lnTo>
                  <a:lnTo>
                    <a:pt x="103" y="278"/>
                  </a:lnTo>
                  <a:lnTo>
                    <a:pt x="103" y="268"/>
                  </a:lnTo>
                  <a:lnTo>
                    <a:pt x="102" y="253"/>
                  </a:lnTo>
                  <a:lnTo>
                    <a:pt x="102" y="243"/>
                  </a:lnTo>
                  <a:lnTo>
                    <a:pt x="102" y="240"/>
                  </a:lnTo>
                  <a:lnTo>
                    <a:pt x="102" y="226"/>
                  </a:lnTo>
                  <a:lnTo>
                    <a:pt x="102" y="214"/>
                  </a:lnTo>
                  <a:lnTo>
                    <a:pt x="102" y="213"/>
                  </a:lnTo>
                  <a:lnTo>
                    <a:pt x="102" y="203"/>
                  </a:lnTo>
                  <a:lnTo>
                    <a:pt x="101" y="196"/>
                  </a:lnTo>
                  <a:lnTo>
                    <a:pt x="101" y="188"/>
                  </a:lnTo>
                  <a:lnTo>
                    <a:pt x="101" y="181"/>
                  </a:lnTo>
                  <a:lnTo>
                    <a:pt x="101" y="174"/>
                  </a:lnTo>
                  <a:lnTo>
                    <a:pt x="101" y="172"/>
                  </a:lnTo>
                  <a:lnTo>
                    <a:pt x="101" y="171"/>
                  </a:lnTo>
                  <a:lnTo>
                    <a:pt x="101" y="168"/>
                  </a:lnTo>
                  <a:lnTo>
                    <a:pt x="99" y="168"/>
                  </a:lnTo>
                  <a:lnTo>
                    <a:pt x="88" y="167"/>
                  </a:lnTo>
                  <a:lnTo>
                    <a:pt x="85" y="164"/>
                  </a:lnTo>
                  <a:lnTo>
                    <a:pt x="78" y="156"/>
                  </a:lnTo>
                  <a:lnTo>
                    <a:pt x="77" y="146"/>
                  </a:lnTo>
                  <a:lnTo>
                    <a:pt x="69" y="141"/>
                  </a:lnTo>
                  <a:lnTo>
                    <a:pt x="66" y="138"/>
                  </a:lnTo>
                  <a:lnTo>
                    <a:pt x="62" y="132"/>
                  </a:lnTo>
                  <a:lnTo>
                    <a:pt x="58" y="130"/>
                  </a:lnTo>
                  <a:lnTo>
                    <a:pt x="62" y="119"/>
                  </a:lnTo>
                  <a:lnTo>
                    <a:pt x="66" y="113"/>
                  </a:lnTo>
                  <a:lnTo>
                    <a:pt x="76" y="106"/>
                  </a:lnTo>
                  <a:lnTo>
                    <a:pt x="76" y="96"/>
                  </a:lnTo>
                  <a:lnTo>
                    <a:pt x="71" y="91"/>
                  </a:lnTo>
                  <a:lnTo>
                    <a:pt x="66" y="89"/>
                  </a:lnTo>
                  <a:lnTo>
                    <a:pt x="63" y="91"/>
                  </a:lnTo>
                  <a:lnTo>
                    <a:pt x="55" y="91"/>
                  </a:lnTo>
                  <a:lnTo>
                    <a:pt x="40" y="78"/>
                  </a:lnTo>
                  <a:lnTo>
                    <a:pt x="34" y="76"/>
                  </a:lnTo>
                  <a:lnTo>
                    <a:pt x="23" y="51"/>
                  </a:lnTo>
                  <a:lnTo>
                    <a:pt x="19" y="51"/>
                  </a:lnTo>
                  <a:lnTo>
                    <a:pt x="13" y="45"/>
                  </a:lnTo>
                  <a:lnTo>
                    <a:pt x="8" y="19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2" y="16"/>
                  </a:lnTo>
                  <a:lnTo>
                    <a:pt x="33" y="16"/>
                  </a:lnTo>
                  <a:lnTo>
                    <a:pt x="42" y="16"/>
                  </a:lnTo>
                  <a:lnTo>
                    <a:pt x="47" y="16"/>
                  </a:lnTo>
                  <a:lnTo>
                    <a:pt x="63" y="15"/>
                  </a:lnTo>
                  <a:lnTo>
                    <a:pt x="70" y="15"/>
                  </a:lnTo>
                  <a:lnTo>
                    <a:pt x="84" y="15"/>
                  </a:lnTo>
                  <a:lnTo>
                    <a:pt x="92" y="15"/>
                  </a:lnTo>
                  <a:lnTo>
                    <a:pt x="103" y="15"/>
                  </a:lnTo>
                  <a:lnTo>
                    <a:pt x="106" y="13"/>
                  </a:lnTo>
                  <a:lnTo>
                    <a:pt x="124" y="13"/>
                  </a:lnTo>
                  <a:lnTo>
                    <a:pt x="125" y="13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32"/>
            <p:cNvSpPr>
              <a:spLocks/>
            </p:cNvSpPr>
            <p:nvPr/>
          </p:nvSpPr>
          <p:spPr bwMode="auto">
            <a:xfrm>
              <a:off x="3766930" y="1775387"/>
              <a:ext cx="896937" cy="935038"/>
            </a:xfrm>
            <a:custGeom>
              <a:avLst/>
              <a:gdLst>
                <a:gd name="T0" fmla="*/ 2147483647 w 568"/>
                <a:gd name="T1" fmla="*/ 2147483647 h 635"/>
                <a:gd name="T2" fmla="*/ 2147483647 w 568"/>
                <a:gd name="T3" fmla="*/ 2147483647 h 635"/>
                <a:gd name="T4" fmla="*/ 2147483647 w 568"/>
                <a:gd name="T5" fmla="*/ 2147483647 h 635"/>
                <a:gd name="T6" fmla="*/ 2147483647 w 568"/>
                <a:gd name="T7" fmla="*/ 2147483647 h 635"/>
                <a:gd name="T8" fmla="*/ 2147483647 w 568"/>
                <a:gd name="T9" fmla="*/ 2147483647 h 635"/>
                <a:gd name="T10" fmla="*/ 2147483647 w 568"/>
                <a:gd name="T11" fmla="*/ 2147483647 h 635"/>
                <a:gd name="T12" fmla="*/ 2147483647 w 568"/>
                <a:gd name="T13" fmla="*/ 2147483647 h 635"/>
                <a:gd name="T14" fmla="*/ 2147483647 w 568"/>
                <a:gd name="T15" fmla="*/ 2147483647 h 635"/>
                <a:gd name="T16" fmla="*/ 2147483647 w 568"/>
                <a:gd name="T17" fmla="*/ 2147483647 h 635"/>
                <a:gd name="T18" fmla="*/ 2147483647 w 568"/>
                <a:gd name="T19" fmla="*/ 2147483647 h 635"/>
                <a:gd name="T20" fmla="*/ 2147483647 w 568"/>
                <a:gd name="T21" fmla="*/ 2147483647 h 635"/>
                <a:gd name="T22" fmla="*/ 2147483647 w 568"/>
                <a:gd name="T23" fmla="*/ 2147483647 h 635"/>
                <a:gd name="T24" fmla="*/ 2147483647 w 568"/>
                <a:gd name="T25" fmla="*/ 2147483647 h 635"/>
                <a:gd name="T26" fmla="*/ 2147483647 w 568"/>
                <a:gd name="T27" fmla="*/ 2147483647 h 635"/>
                <a:gd name="T28" fmla="*/ 2147483647 w 568"/>
                <a:gd name="T29" fmla="*/ 2147483647 h 635"/>
                <a:gd name="T30" fmla="*/ 2147483647 w 568"/>
                <a:gd name="T31" fmla="*/ 2147483647 h 635"/>
                <a:gd name="T32" fmla="*/ 2147483647 w 568"/>
                <a:gd name="T33" fmla="*/ 2147483647 h 635"/>
                <a:gd name="T34" fmla="*/ 2147483647 w 568"/>
                <a:gd name="T35" fmla="*/ 2147483647 h 635"/>
                <a:gd name="T36" fmla="*/ 2147483647 w 568"/>
                <a:gd name="T37" fmla="*/ 2147483647 h 635"/>
                <a:gd name="T38" fmla="*/ 2147483647 w 568"/>
                <a:gd name="T39" fmla="*/ 2147483647 h 635"/>
                <a:gd name="T40" fmla="*/ 2147483647 w 568"/>
                <a:gd name="T41" fmla="*/ 2147483647 h 635"/>
                <a:gd name="T42" fmla="*/ 2147483647 w 568"/>
                <a:gd name="T43" fmla="*/ 2147483647 h 635"/>
                <a:gd name="T44" fmla="*/ 2147483647 w 568"/>
                <a:gd name="T45" fmla="*/ 2147483647 h 635"/>
                <a:gd name="T46" fmla="*/ 2147483647 w 568"/>
                <a:gd name="T47" fmla="*/ 2147483647 h 635"/>
                <a:gd name="T48" fmla="*/ 2147483647 w 568"/>
                <a:gd name="T49" fmla="*/ 2147483647 h 635"/>
                <a:gd name="T50" fmla="*/ 2147483647 w 568"/>
                <a:gd name="T51" fmla="*/ 2147483647 h 635"/>
                <a:gd name="T52" fmla="*/ 2147483647 w 568"/>
                <a:gd name="T53" fmla="*/ 2147483647 h 635"/>
                <a:gd name="T54" fmla="*/ 2147483647 w 568"/>
                <a:gd name="T55" fmla="*/ 2147483647 h 635"/>
                <a:gd name="T56" fmla="*/ 2147483647 w 568"/>
                <a:gd name="T57" fmla="*/ 2147483647 h 635"/>
                <a:gd name="T58" fmla="*/ 2147483647 w 568"/>
                <a:gd name="T59" fmla="*/ 2147483647 h 635"/>
                <a:gd name="T60" fmla="*/ 2147483647 w 568"/>
                <a:gd name="T61" fmla="*/ 2147483647 h 635"/>
                <a:gd name="T62" fmla="*/ 2147483647 w 568"/>
                <a:gd name="T63" fmla="*/ 2147483647 h 635"/>
                <a:gd name="T64" fmla="*/ 2147483647 w 568"/>
                <a:gd name="T65" fmla="*/ 2147483647 h 635"/>
                <a:gd name="T66" fmla="*/ 2147483647 w 568"/>
                <a:gd name="T67" fmla="*/ 2147483647 h 635"/>
                <a:gd name="T68" fmla="*/ 2147483647 w 568"/>
                <a:gd name="T69" fmla="*/ 2147483647 h 635"/>
                <a:gd name="T70" fmla="*/ 2147483647 w 568"/>
                <a:gd name="T71" fmla="*/ 2147483647 h 635"/>
                <a:gd name="T72" fmla="*/ 2147483647 w 568"/>
                <a:gd name="T73" fmla="*/ 2147483647 h 635"/>
                <a:gd name="T74" fmla="*/ 2147483647 w 568"/>
                <a:gd name="T75" fmla="*/ 2147483647 h 635"/>
                <a:gd name="T76" fmla="*/ 2147483647 w 568"/>
                <a:gd name="T77" fmla="*/ 2147483647 h 635"/>
                <a:gd name="T78" fmla="*/ 2147483647 w 568"/>
                <a:gd name="T79" fmla="*/ 2147483647 h 635"/>
                <a:gd name="T80" fmla="*/ 2147483647 w 568"/>
                <a:gd name="T81" fmla="*/ 2147483647 h 635"/>
                <a:gd name="T82" fmla="*/ 2147483647 w 568"/>
                <a:gd name="T83" fmla="*/ 2147483647 h 635"/>
                <a:gd name="T84" fmla="*/ 2147483647 w 568"/>
                <a:gd name="T85" fmla="*/ 2147483647 h 635"/>
                <a:gd name="T86" fmla="*/ 2147483647 w 568"/>
                <a:gd name="T87" fmla="*/ 2147483647 h 635"/>
                <a:gd name="T88" fmla="*/ 2147483647 w 568"/>
                <a:gd name="T89" fmla="*/ 2147483647 h 635"/>
                <a:gd name="T90" fmla="*/ 2147483647 w 568"/>
                <a:gd name="T91" fmla="*/ 2147483647 h 635"/>
                <a:gd name="T92" fmla="*/ 2147483647 w 568"/>
                <a:gd name="T93" fmla="*/ 2147483647 h 635"/>
                <a:gd name="T94" fmla="*/ 2147483647 w 568"/>
                <a:gd name="T95" fmla="*/ 2147483647 h 6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8"/>
                <a:gd name="T145" fmla="*/ 0 h 635"/>
                <a:gd name="T146" fmla="*/ 568 w 568"/>
                <a:gd name="T147" fmla="*/ 635 h 6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8" h="635">
                  <a:moveTo>
                    <a:pt x="63" y="492"/>
                  </a:moveTo>
                  <a:lnTo>
                    <a:pt x="63" y="474"/>
                  </a:lnTo>
                  <a:lnTo>
                    <a:pt x="62" y="442"/>
                  </a:lnTo>
                  <a:lnTo>
                    <a:pt x="60" y="435"/>
                  </a:lnTo>
                  <a:lnTo>
                    <a:pt x="58" y="431"/>
                  </a:lnTo>
                  <a:lnTo>
                    <a:pt x="48" y="427"/>
                  </a:lnTo>
                  <a:lnTo>
                    <a:pt x="31" y="407"/>
                  </a:lnTo>
                  <a:lnTo>
                    <a:pt x="31" y="405"/>
                  </a:lnTo>
                  <a:lnTo>
                    <a:pt x="47" y="391"/>
                  </a:lnTo>
                  <a:lnTo>
                    <a:pt x="52" y="370"/>
                  </a:lnTo>
                  <a:lnTo>
                    <a:pt x="51" y="363"/>
                  </a:lnTo>
                  <a:lnTo>
                    <a:pt x="51" y="360"/>
                  </a:lnTo>
                  <a:lnTo>
                    <a:pt x="51" y="362"/>
                  </a:lnTo>
                  <a:lnTo>
                    <a:pt x="47" y="326"/>
                  </a:lnTo>
                  <a:lnTo>
                    <a:pt x="38" y="310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70"/>
                  </a:lnTo>
                  <a:lnTo>
                    <a:pt x="31" y="256"/>
                  </a:lnTo>
                  <a:lnTo>
                    <a:pt x="30" y="240"/>
                  </a:lnTo>
                  <a:lnTo>
                    <a:pt x="30" y="237"/>
                  </a:lnTo>
                  <a:lnTo>
                    <a:pt x="30" y="231"/>
                  </a:lnTo>
                  <a:lnTo>
                    <a:pt x="30" y="221"/>
                  </a:lnTo>
                  <a:lnTo>
                    <a:pt x="30" y="220"/>
                  </a:lnTo>
                  <a:lnTo>
                    <a:pt x="29" y="217"/>
                  </a:lnTo>
                  <a:lnTo>
                    <a:pt x="30" y="216"/>
                  </a:lnTo>
                  <a:lnTo>
                    <a:pt x="29" y="203"/>
                  </a:lnTo>
                  <a:lnTo>
                    <a:pt x="29" y="202"/>
                  </a:lnTo>
                  <a:lnTo>
                    <a:pt x="27" y="190"/>
                  </a:lnTo>
                  <a:lnTo>
                    <a:pt x="26" y="184"/>
                  </a:lnTo>
                  <a:lnTo>
                    <a:pt x="15" y="163"/>
                  </a:lnTo>
                  <a:lnTo>
                    <a:pt x="8" y="133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8" y="127"/>
                  </a:lnTo>
                  <a:lnTo>
                    <a:pt x="6" y="105"/>
                  </a:lnTo>
                  <a:lnTo>
                    <a:pt x="5" y="92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0" y="43"/>
                  </a:lnTo>
                  <a:lnTo>
                    <a:pt x="59" y="43"/>
                  </a:lnTo>
                  <a:lnTo>
                    <a:pt x="138" y="41"/>
                  </a:lnTo>
                  <a:lnTo>
                    <a:pt x="149" y="40"/>
                  </a:lnTo>
                  <a:lnTo>
                    <a:pt x="149" y="0"/>
                  </a:lnTo>
                  <a:lnTo>
                    <a:pt x="163" y="1"/>
                  </a:lnTo>
                  <a:lnTo>
                    <a:pt x="173" y="5"/>
                  </a:lnTo>
                  <a:lnTo>
                    <a:pt x="184" y="62"/>
                  </a:lnTo>
                  <a:lnTo>
                    <a:pt x="192" y="69"/>
                  </a:lnTo>
                  <a:lnTo>
                    <a:pt x="203" y="70"/>
                  </a:lnTo>
                  <a:lnTo>
                    <a:pt x="216" y="70"/>
                  </a:lnTo>
                  <a:lnTo>
                    <a:pt x="217" y="74"/>
                  </a:lnTo>
                  <a:lnTo>
                    <a:pt x="246" y="76"/>
                  </a:lnTo>
                  <a:lnTo>
                    <a:pt x="250" y="88"/>
                  </a:lnTo>
                  <a:lnTo>
                    <a:pt x="268" y="87"/>
                  </a:lnTo>
                  <a:lnTo>
                    <a:pt x="275" y="83"/>
                  </a:lnTo>
                  <a:lnTo>
                    <a:pt x="274" y="80"/>
                  </a:lnTo>
                  <a:lnTo>
                    <a:pt x="292" y="73"/>
                  </a:lnTo>
                  <a:lnTo>
                    <a:pt x="302" y="74"/>
                  </a:lnTo>
                  <a:lnTo>
                    <a:pt x="311" y="73"/>
                  </a:lnTo>
                  <a:lnTo>
                    <a:pt x="328" y="83"/>
                  </a:lnTo>
                  <a:lnTo>
                    <a:pt x="335" y="81"/>
                  </a:lnTo>
                  <a:lnTo>
                    <a:pt x="336" y="92"/>
                  </a:lnTo>
                  <a:lnTo>
                    <a:pt x="346" y="92"/>
                  </a:lnTo>
                  <a:lnTo>
                    <a:pt x="356" y="115"/>
                  </a:lnTo>
                  <a:lnTo>
                    <a:pt x="363" y="110"/>
                  </a:lnTo>
                  <a:lnTo>
                    <a:pt x="361" y="102"/>
                  </a:lnTo>
                  <a:lnTo>
                    <a:pt x="377" y="99"/>
                  </a:lnTo>
                  <a:lnTo>
                    <a:pt x="382" y="102"/>
                  </a:lnTo>
                  <a:lnTo>
                    <a:pt x="385" y="110"/>
                  </a:lnTo>
                  <a:lnTo>
                    <a:pt x="399" y="115"/>
                  </a:lnTo>
                  <a:lnTo>
                    <a:pt x="421" y="127"/>
                  </a:lnTo>
                  <a:lnTo>
                    <a:pt x="438" y="126"/>
                  </a:lnTo>
                  <a:lnTo>
                    <a:pt x="454" y="112"/>
                  </a:lnTo>
                  <a:lnTo>
                    <a:pt x="468" y="105"/>
                  </a:lnTo>
                  <a:lnTo>
                    <a:pt x="475" y="120"/>
                  </a:lnTo>
                  <a:lnTo>
                    <a:pt x="485" y="119"/>
                  </a:lnTo>
                  <a:lnTo>
                    <a:pt x="506" y="119"/>
                  </a:lnTo>
                  <a:lnTo>
                    <a:pt x="519" y="116"/>
                  </a:lnTo>
                  <a:lnTo>
                    <a:pt x="540" y="127"/>
                  </a:lnTo>
                  <a:lnTo>
                    <a:pt x="550" y="123"/>
                  </a:lnTo>
                  <a:lnTo>
                    <a:pt x="567" y="123"/>
                  </a:lnTo>
                  <a:lnTo>
                    <a:pt x="532" y="145"/>
                  </a:lnTo>
                  <a:lnTo>
                    <a:pt x="497" y="160"/>
                  </a:lnTo>
                  <a:lnTo>
                    <a:pt x="479" y="172"/>
                  </a:lnTo>
                  <a:lnTo>
                    <a:pt x="461" y="190"/>
                  </a:lnTo>
                  <a:lnTo>
                    <a:pt x="445" y="209"/>
                  </a:lnTo>
                  <a:lnTo>
                    <a:pt x="436" y="220"/>
                  </a:lnTo>
                  <a:lnTo>
                    <a:pt x="407" y="249"/>
                  </a:lnTo>
                  <a:lnTo>
                    <a:pt x="392" y="260"/>
                  </a:lnTo>
                  <a:lnTo>
                    <a:pt x="388" y="270"/>
                  </a:lnTo>
                  <a:lnTo>
                    <a:pt x="392" y="274"/>
                  </a:lnTo>
                  <a:lnTo>
                    <a:pt x="386" y="270"/>
                  </a:lnTo>
                  <a:lnTo>
                    <a:pt x="375" y="281"/>
                  </a:lnTo>
                  <a:lnTo>
                    <a:pt x="371" y="281"/>
                  </a:lnTo>
                  <a:lnTo>
                    <a:pt x="371" y="285"/>
                  </a:lnTo>
                  <a:lnTo>
                    <a:pt x="372" y="298"/>
                  </a:lnTo>
                  <a:lnTo>
                    <a:pt x="372" y="307"/>
                  </a:lnTo>
                  <a:lnTo>
                    <a:pt x="374" y="335"/>
                  </a:lnTo>
                  <a:lnTo>
                    <a:pt x="375" y="344"/>
                  </a:lnTo>
                  <a:lnTo>
                    <a:pt x="342" y="371"/>
                  </a:lnTo>
                  <a:lnTo>
                    <a:pt x="335" y="384"/>
                  </a:lnTo>
                  <a:lnTo>
                    <a:pt x="332" y="393"/>
                  </a:lnTo>
                  <a:lnTo>
                    <a:pt x="343" y="402"/>
                  </a:lnTo>
                  <a:lnTo>
                    <a:pt x="346" y="407"/>
                  </a:lnTo>
                  <a:lnTo>
                    <a:pt x="345" y="430"/>
                  </a:lnTo>
                  <a:lnTo>
                    <a:pt x="345" y="435"/>
                  </a:lnTo>
                  <a:lnTo>
                    <a:pt x="345" y="438"/>
                  </a:lnTo>
                  <a:lnTo>
                    <a:pt x="345" y="439"/>
                  </a:lnTo>
                  <a:lnTo>
                    <a:pt x="346" y="448"/>
                  </a:lnTo>
                  <a:lnTo>
                    <a:pt x="345" y="461"/>
                  </a:lnTo>
                  <a:lnTo>
                    <a:pt x="346" y="475"/>
                  </a:lnTo>
                  <a:lnTo>
                    <a:pt x="345" y="489"/>
                  </a:lnTo>
                  <a:lnTo>
                    <a:pt x="349" y="492"/>
                  </a:lnTo>
                  <a:lnTo>
                    <a:pt x="352" y="495"/>
                  </a:lnTo>
                  <a:lnTo>
                    <a:pt x="368" y="507"/>
                  </a:lnTo>
                  <a:lnTo>
                    <a:pt x="382" y="509"/>
                  </a:lnTo>
                  <a:lnTo>
                    <a:pt x="382" y="510"/>
                  </a:lnTo>
                  <a:lnTo>
                    <a:pt x="384" y="514"/>
                  </a:lnTo>
                  <a:lnTo>
                    <a:pt x="389" y="518"/>
                  </a:lnTo>
                  <a:lnTo>
                    <a:pt x="390" y="520"/>
                  </a:lnTo>
                  <a:lnTo>
                    <a:pt x="397" y="521"/>
                  </a:lnTo>
                  <a:lnTo>
                    <a:pt x="402" y="523"/>
                  </a:lnTo>
                  <a:lnTo>
                    <a:pt x="408" y="525"/>
                  </a:lnTo>
                  <a:lnTo>
                    <a:pt x="418" y="539"/>
                  </a:lnTo>
                  <a:lnTo>
                    <a:pt x="421" y="545"/>
                  </a:lnTo>
                  <a:lnTo>
                    <a:pt x="432" y="552"/>
                  </a:lnTo>
                  <a:lnTo>
                    <a:pt x="439" y="559"/>
                  </a:lnTo>
                  <a:lnTo>
                    <a:pt x="445" y="561"/>
                  </a:lnTo>
                  <a:lnTo>
                    <a:pt x="449" y="561"/>
                  </a:lnTo>
                  <a:lnTo>
                    <a:pt x="454" y="564"/>
                  </a:lnTo>
                  <a:lnTo>
                    <a:pt x="454" y="566"/>
                  </a:lnTo>
                  <a:lnTo>
                    <a:pt x="458" y="570"/>
                  </a:lnTo>
                  <a:lnTo>
                    <a:pt x="465" y="578"/>
                  </a:lnTo>
                  <a:lnTo>
                    <a:pt x="467" y="579"/>
                  </a:lnTo>
                  <a:lnTo>
                    <a:pt x="471" y="586"/>
                  </a:lnTo>
                  <a:lnTo>
                    <a:pt x="471" y="589"/>
                  </a:lnTo>
                  <a:lnTo>
                    <a:pt x="469" y="592"/>
                  </a:lnTo>
                  <a:lnTo>
                    <a:pt x="469" y="604"/>
                  </a:lnTo>
                  <a:lnTo>
                    <a:pt x="472" y="607"/>
                  </a:lnTo>
                  <a:lnTo>
                    <a:pt x="475" y="615"/>
                  </a:lnTo>
                  <a:lnTo>
                    <a:pt x="472" y="617"/>
                  </a:lnTo>
                  <a:lnTo>
                    <a:pt x="465" y="617"/>
                  </a:lnTo>
                  <a:lnTo>
                    <a:pt x="445" y="618"/>
                  </a:lnTo>
                  <a:lnTo>
                    <a:pt x="443" y="618"/>
                  </a:lnTo>
                  <a:lnTo>
                    <a:pt x="435" y="618"/>
                  </a:lnTo>
                  <a:lnTo>
                    <a:pt x="407" y="621"/>
                  </a:lnTo>
                  <a:lnTo>
                    <a:pt x="378" y="622"/>
                  </a:lnTo>
                  <a:lnTo>
                    <a:pt x="371" y="622"/>
                  </a:lnTo>
                  <a:lnTo>
                    <a:pt x="335" y="625"/>
                  </a:lnTo>
                  <a:lnTo>
                    <a:pt x="334" y="625"/>
                  </a:lnTo>
                  <a:lnTo>
                    <a:pt x="331" y="625"/>
                  </a:lnTo>
                  <a:lnTo>
                    <a:pt x="306" y="625"/>
                  </a:lnTo>
                  <a:lnTo>
                    <a:pt x="303" y="627"/>
                  </a:lnTo>
                  <a:lnTo>
                    <a:pt x="296" y="627"/>
                  </a:lnTo>
                  <a:lnTo>
                    <a:pt x="285" y="627"/>
                  </a:lnTo>
                  <a:lnTo>
                    <a:pt x="268" y="628"/>
                  </a:lnTo>
                  <a:lnTo>
                    <a:pt x="267" y="628"/>
                  </a:lnTo>
                  <a:lnTo>
                    <a:pt x="259" y="628"/>
                  </a:lnTo>
                  <a:lnTo>
                    <a:pt x="256" y="628"/>
                  </a:lnTo>
                  <a:lnTo>
                    <a:pt x="237" y="629"/>
                  </a:lnTo>
                  <a:lnTo>
                    <a:pt x="227" y="629"/>
                  </a:lnTo>
                  <a:lnTo>
                    <a:pt x="223" y="629"/>
                  </a:lnTo>
                  <a:lnTo>
                    <a:pt x="206" y="629"/>
                  </a:lnTo>
                  <a:lnTo>
                    <a:pt x="198" y="629"/>
                  </a:lnTo>
                  <a:lnTo>
                    <a:pt x="189" y="629"/>
                  </a:lnTo>
                  <a:lnTo>
                    <a:pt x="188" y="629"/>
                  </a:lnTo>
                  <a:lnTo>
                    <a:pt x="185" y="629"/>
                  </a:lnTo>
                  <a:lnTo>
                    <a:pt x="169" y="631"/>
                  </a:lnTo>
                  <a:lnTo>
                    <a:pt x="159" y="631"/>
                  </a:lnTo>
                  <a:lnTo>
                    <a:pt x="149" y="632"/>
                  </a:lnTo>
                  <a:lnTo>
                    <a:pt x="144" y="632"/>
                  </a:lnTo>
                  <a:lnTo>
                    <a:pt x="123" y="632"/>
                  </a:lnTo>
                  <a:lnTo>
                    <a:pt x="120" y="632"/>
                  </a:lnTo>
                  <a:lnTo>
                    <a:pt x="110" y="632"/>
                  </a:lnTo>
                  <a:lnTo>
                    <a:pt x="106" y="632"/>
                  </a:lnTo>
                  <a:lnTo>
                    <a:pt x="101" y="632"/>
                  </a:lnTo>
                  <a:lnTo>
                    <a:pt x="97" y="632"/>
                  </a:lnTo>
                  <a:lnTo>
                    <a:pt x="80" y="632"/>
                  </a:lnTo>
                  <a:lnTo>
                    <a:pt x="70" y="634"/>
                  </a:lnTo>
                  <a:lnTo>
                    <a:pt x="65" y="634"/>
                  </a:lnTo>
                  <a:lnTo>
                    <a:pt x="65" y="620"/>
                  </a:lnTo>
                  <a:lnTo>
                    <a:pt x="65" y="606"/>
                  </a:lnTo>
                  <a:lnTo>
                    <a:pt x="65" y="595"/>
                  </a:lnTo>
                  <a:lnTo>
                    <a:pt x="63" y="579"/>
                  </a:lnTo>
                  <a:lnTo>
                    <a:pt x="63" y="566"/>
                  </a:lnTo>
                  <a:lnTo>
                    <a:pt x="63" y="557"/>
                  </a:lnTo>
                  <a:lnTo>
                    <a:pt x="63" y="521"/>
                  </a:lnTo>
                  <a:lnTo>
                    <a:pt x="63" y="511"/>
                  </a:lnTo>
                  <a:lnTo>
                    <a:pt x="63" y="492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34"/>
            <p:cNvSpPr>
              <a:spLocks/>
            </p:cNvSpPr>
            <p:nvPr/>
          </p:nvSpPr>
          <p:spPr bwMode="auto">
            <a:xfrm>
              <a:off x="2949575" y="1822450"/>
              <a:ext cx="900113" cy="503238"/>
            </a:xfrm>
            <a:custGeom>
              <a:avLst/>
              <a:gdLst>
                <a:gd name="T0" fmla="*/ 2147483647 w 569"/>
                <a:gd name="T1" fmla="*/ 2147483647 h 343"/>
                <a:gd name="T2" fmla="*/ 2147483647 w 569"/>
                <a:gd name="T3" fmla="*/ 2147483647 h 343"/>
                <a:gd name="T4" fmla="*/ 2147483647 w 569"/>
                <a:gd name="T5" fmla="*/ 2147483647 h 343"/>
                <a:gd name="T6" fmla="*/ 2147483647 w 569"/>
                <a:gd name="T7" fmla="*/ 2147483647 h 343"/>
                <a:gd name="T8" fmla="*/ 2147483647 w 569"/>
                <a:gd name="T9" fmla="*/ 2147483647 h 343"/>
                <a:gd name="T10" fmla="*/ 2147483647 w 569"/>
                <a:gd name="T11" fmla="*/ 2147483647 h 343"/>
                <a:gd name="T12" fmla="*/ 2147483647 w 569"/>
                <a:gd name="T13" fmla="*/ 2147483647 h 343"/>
                <a:gd name="T14" fmla="*/ 2147483647 w 569"/>
                <a:gd name="T15" fmla="*/ 2147483647 h 343"/>
                <a:gd name="T16" fmla="*/ 2147483647 w 569"/>
                <a:gd name="T17" fmla="*/ 2147483647 h 343"/>
                <a:gd name="T18" fmla="*/ 2147483647 w 569"/>
                <a:gd name="T19" fmla="*/ 2147483647 h 343"/>
                <a:gd name="T20" fmla="*/ 2147483647 w 569"/>
                <a:gd name="T21" fmla="*/ 2147483647 h 343"/>
                <a:gd name="T22" fmla="*/ 2147483647 w 569"/>
                <a:gd name="T23" fmla="*/ 2147483647 h 343"/>
                <a:gd name="T24" fmla="*/ 2147483647 w 569"/>
                <a:gd name="T25" fmla="*/ 2147483647 h 343"/>
                <a:gd name="T26" fmla="*/ 2147483647 w 569"/>
                <a:gd name="T27" fmla="*/ 2147483647 h 343"/>
                <a:gd name="T28" fmla="*/ 2147483647 w 569"/>
                <a:gd name="T29" fmla="*/ 2147483647 h 343"/>
                <a:gd name="T30" fmla="*/ 2147483647 w 569"/>
                <a:gd name="T31" fmla="*/ 2147483647 h 343"/>
                <a:gd name="T32" fmla="*/ 2147483647 w 569"/>
                <a:gd name="T33" fmla="*/ 2147483647 h 343"/>
                <a:gd name="T34" fmla="*/ 2147483647 w 569"/>
                <a:gd name="T35" fmla="*/ 2147483647 h 343"/>
                <a:gd name="T36" fmla="*/ 2147483647 w 569"/>
                <a:gd name="T37" fmla="*/ 2147483647 h 343"/>
                <a:gd name="T38" fmla="*/ 2147483647 w 569"/>
                <a:gd name="T39" fmla="*/ 2147483647 h 343"/>
                <a:gd name="T40" fmla="*/ 2147483647 w 569"/>
                <a:gd name="T41" fmla="*/ 2147483647 h 343"/>
                <a:gd name="T42" fmla="*/ 2147483647 w 569"/>
                <a:gd name="T43" fmla="*/ 2147483647 h 343"/>
                <a:gd name="T44" fmla="*/ 2147483647 w 569"/>
                <a:gd name="T45" fmla="*/ 2147483647 h 343"/>
                <a:gd name="T46" fmla="*/ 2147483647 w 569"/>
                <a:gd name="T47" fmla="*/ 2147483647 h 343"/>
                <a:gd name="T48" fmla="*/ 2147483647 w 569"/>
                <a:gd name="T49" fmla="*/ 2147483647 h 343"/>
                <a:gd name="T50" fmla="*/ 2147483647 w 569"/>
                <a:gd name="T51" fmla="*/ 2147483647 h 343"/>
                <a:gd name="T52" fmla="*/ 2147483647 w 569"/>
                <a:gd name="T53" fmla="*/ 2147483647 h 343"/>
                <a:gd name="T54" fmla="*/ 2147483647 w 569"/>
                <a:gd name="T55" fmla="*/ 2147483647 h 343"/>
                <a:gd name="T56" fmla="*/ 2147483647 w 569"/>
                <a:gd name="T57" fmla="*/ 2147483647 h 343"/>
                <a:gd name="T58" fmla="*/ 2147483647 w 569"/>
                <a:gd name="T59" fmla="*/ 2147483647 h 343"/>
                <a:gd name="T60" fmla="*/ 2147483647 w 569"/>
                <a:gd name="T61" fmla="*/ 2147483647 h 343"/>
                <a:gd name="T62" fmla="*/ 2147483647 w 569"/>
                <a:gd name="T63" fmla="*/ 2147483647 h 343"/>
                <a:gd name="T64" fmla="*/ 2147483647 w 569"/>
                <a:gd name="T65" fmla="*/ 2147483647 h 343"/>
                <a:gd name="T66" fmla="*/ 2147483647 w 569"/>
                <a:gd name="T67" fmla="*/ 2147483647 h 343"/>
                <a:gd name="T68" fmla="*/ 2147483647 w 569"/>
                <a:gd name="T69" fmla="*/ 2147483647 h 343"/>
                <a:gd name="T70" fmla="*/ 2147483647 w 569"/>
                <a:gd name="T71" fmla="*/ 2147483647 h 343"/>
                <a:gd name="T72" fmla="*/ 2147483647 w 569"/>
                <a:gd name="T73" fmla="*/ 2147483647 h 343"/>
                <a:gd name="T74" fmla="*/ 2147483647 w 569"/>
                <a:gd name="T75" fmla="*/ 2147483647 h 343"/>
                <a:gd name="T76" fmla="*/ 2147483647 w 569"/>
                <a:gd name="T77" fmla="*/ 2147483647 h 343"/>
                <a:gd name="T78" fmla="*/ 2147483647 w 569"/>
                <a:gd name="T79" fmla="*/ 2147483647 h 343"/>
                <a:gd name="T80" fmla="*/ 2147483647 w 569"/>
                <a:gd name="T81" fmla="*/ 2147483647 h 343"/>
                <a:gd name="T82" fmla="*/ 2147483647 w 569"/>
                <a:gd name="T83" fmla="*/ 2147483647 h 343"/>
                <a:gd name="T84" fmla="*/ 2147483647 w 569"/>
                <a:gd name="T85" fmla="*/ 2147483647 h 343"/>
                <a:gd name="T86" fmla="*/ 2147483647 w 569"/>
                <a:gd name="T87" fmla="*/ 2147483647 h 343"/>
                <a:gd name="T88" fmla="*/ 2147483647 w 569"/>
                <a:gd name="T89" fmla="*/ 2147483647 h 343"/>
                <a:gd name="T90" fmla="*/ 2147483647 w 569"/>
                <a:gd name="T91" fmla="*/ 2147483647 h 343"/>
                <a:gd name="T92" fmla="*/ 2147483647 w 569"/>
                <a:gd name="T93" fmla="*/ 2147483647 h 343"/>
                <a:gd name="T94" fmla="*/ 2147483647 w 569"/>
                <a:gd name="T95" fmla="*/ 2147483647 h 3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343"/>
                <a:gd name="T146" fmla="*/ 569 w 569"/>
                <a:gd name="T147" fmla="*/ 343 h 3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343">
                  <a:moveTo>
                    <a:pt x="155" y="335"/>
                  </a:moveTo>
                  <a:lnTo>
                    <a:pt x="212" y="336"/>
                  </a:lnTo>
                  <a:lnTo>
                    <a:pt x="222" y="337"/>
                  </a:lnTo>
                  <a:lnTo>
                    <a:pt x="268" y="337"/>
                  </a:lnTo>
                  <a:lnTo>
                    <a:pt x="269" y="337"/>
                  </a:lnTo>
                  <a:lnTo>
                    <a:pt x="270" y="337"/>
                  </a:lnTo>
                  <a:lnTo>
                    <a:pt x="306" y="339"/>
                  </a:lnTo>
                  <a:lnTo>
                    <a:pt x="306" y="340"/>
                  </a:lnTo>
                  <a:lnTo>
                    <a:pt x="316" y="340"/>
                  </a:lnTo>
                  <a:lnTo>
                    <a:pt x="329" y="340"/>
                  </a:lnTo>
                  <a:lnTo>
                    <a:pt x="336" y="340"/>
                  </a:lnTo>
                  <a:lnTo>
                    <a:pt x="363" y="340"/>
                  </a:lnTo>
                  <a:lnTo>
                    <a:pt x="383" y="340"/>
                  </a:lnTo>
                  <a:lnTo>
                    <a:pt x="401" y="340"/>
                  </a:lnTo>
                  <a:lnTo>
                    <a:pt x="404" y="340"/>
                  </a:lnTo>
                  <a:lnTo>
                    <a:pt x="430" y="342"/>
                  </a:lnTo>
                  <a:lnTo>
                    <a:pt x="440" y="342"/>
                  </a:lnTo>
                  <a:lnTo>
                    <a:pt x="458" y="342"/>
                  </a:lnTo>
                  <a:lnTo>
                    <a:pt x="459" y="342"/>
                  </a:lnTo>
                  <a:lnTo>
                    <a:pt x="461" y="342"/>
                  </a:lnTo>
                  <a:lnTo>
                    <a:pt x="497" y="342"/>
                  </a:lnTo>
                  <a:lnTo>
                    <a:pt x="516" y="342"/>
                  </a:lnTo>
                  <a:lnTo>
                    <a:pt x="518" y="342"/>
                  </a:lnTo>
                  <a:lnTo>
                    <a:pt x="534" y="342"/>
                  </a:lnTo>
                  <a:lnTo>
                    <a:pt x="554" y="340"/>
                  </a:lnTo>
                  <a:lnTo>
                    <a:pt x="568" y="340"/>
                  </a:lnTo>
                  <a:lnTo>
                    <a:pt x="566" y="333"/>
                  </a:lnTo>
                  <a:lnTo>
                    <a:pt x="566" y="330"/>
                  </a:lnTo>
                  <a:lnTo>
                    <a:pt x="566" y="332"/>
                  </a:lnTo>
                  <a:lnTo>
                    <a:pt x="562" y="296"/>
                  </a:lnTo>
                  <a:lnTo>
                    <a:pt x="554" y="280"/>
                  </a:lnTo>
                  <a:lnTo>
                    <a:pt x="551" y="266"/>
                  </a:lnTo>
                  <a:lnTo>
                    <a:pt x="549" y="266"/>
                  </a:lnTo>
                  <a:lnTo>
                    <a:pt x="549" y="240"/>
                  </a:lnTo>
                  <a:lnTo>
                    <a:pt x="547" y="226"/>
                  </a:lnTo>
                  <a:lnTo>
                    <a:pt x="545" y="209"/>
                  </a:lnTo>
                  <a:lnTo>
                    <a:pt x="545" y="207"/>
                  </a:lnTo>
                  <a:lnTo>
                    <a:pt x="545" y="201"/>
                  </a:lnTo>
                  <a:lnTo>
                    <a:pt x="545" y="191"/>
                  </a:lnTo>
                  <a:lnTo>
                    <a:pt x="545" y="190"/>
                  </a:lnTo>
                  <a:lnTo>
                    <a:pt x="544" y="187"/>
                  </a:lnTo>
                  <a:lnTo>
                    <a:pt x="545" y="186"/>
                  </a:lnTo>
                  <a:lnTo>
                    <a:pt x="544" y="173"/>
                  </a:lnTo>
                  <a:lnTo>
                    <a:pt x="544" y="172"/>
                  </a:lnTo>
                  <a:lnTo>
                    <a:pt x="543" y="159"/>
                  </a:lnTo>
                  <a:lnTo>
                    <a:pt x="541" y="154"/>
                  </a:lnTo>
                  <a:lnTo>
                    <a:pt x="530" y="133"/>
                  </a:lnTo>
                  <a:lnTo>
                    <a:pt x="523" y="102"/>
                  </a:lnTo>
                  <a:lnTo>
                    <a:pt x="520" y="101"/>
                  </a:lnTo>
                  <a:lnTo>
                    <a:pt x="522" y="98"/>
                  </a:lnTo>
                  <a:lnTo>
                    <a:pt x="523" y="97"/>
                  </a:lnTo>
                  <a:lnTo>
                    <a:pt x="522" y="75"/>
                  </a:lnTo>
                  <a:lnTo>
                    <a:pt x="520" y="62"/>
                  </a:lnTo>
                  <a:lnTo>
                    <a:pt x="518" y="27"/>
                  </a:lnTo>
                  <a:lnTo>
                    <a:pt x="519" y="26"/>
                  </a:lnTo>
                  <a:lnTo>
                    <a:pt x="515" y="12"/>
                  </a:lnTo>
                  <a:lnTo>
                    <a:pt x="462" y="12"/>
                  </a:lnTo>
                  <a:lnTo>
                    <a:pt x="386" y="12"/>
                  </a:lnTo>
                  <a:lnTo>
                    <a:pt x="348" y="12"/>
                  </a:lnTo>
                  <a:lnTo>
                    <a:pt x="299" y="12"/>
                  </a:lnTo>
                  <a:lnTo>
                    <a:pt x="215" y="9"/>
                  </a:lnTo>
                  <a:lnTo>
                    <a:pt x="205" y="9"/>
                  </a:lnTo>
                  <a:lnTo>
                    <a:pt x="166" y="8"/>
                  </a:lnTo>
                  <a:lnTo>
                    <a:pt x="101" y="5"/>
                  </a:lnTo>
                  <a:lnTo>
                    <a:pt x="19" y="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52"/>
                  </a:lnTo>
                  <a:lnTo>
                    <a:pt x="16" y="65"/>
                  </a:lnTo>
                  <a:lnTo>
                    <a:pt x="15" y="93"/>
                  </a:lnTo>
                  <a:lnTo>
                    <a:pt x="13" y="107"/>
                  </a:lnTo>
                  <a:lnTo>
                    <a:pt x="12" y="119"/>
                  </a:lnTo>
                  <a:lnTo>
                    <a:pt x="12" y="133"/>
                  </a:lnTo>
                  <a:lnTo>
                    <a:pt x="9" y="171"/>
                  </a:lnTo>
                  <a:lnTo>
                    <a:pt x="9" y="173"/>
                  </a:lnTo>
                  <a:lnTo>
                    <a:pt x="9" y="177"/>
                  </a:lnTo>
                  <a:lnTo>
                    <a:pt x="8" y="200"/>
                  </a:lnTo>
                  <a:lnTo>
                    <a:pt x="5" y="240"/>
                  </a:lnTo>
                  <a:lnTo>
                    <a:pt x="5" y="251"/>
                  </a:lnTo>
                  <a:lnTo>
                    <a:pt x="4" y="262"/>
                  </a:lnTo>
                  <a:lnTo>
                    <a:pt x="4" y="266"/>
                  </a:lnTo>
                  <a:lnTo>
                    <a:pt x="2" y="290"/>
                  </a:lnTo>
                  <a:lnTo>
                    <a:pt x="2" y="294"/>
                  </a:lnTo>
                  <a:lnTo>
                    <a:pt x="1" y="311"/>
                  </a:lnTo>
                  <a:lnTo>
                    <a:pt x="0" y="326"/>
                  </a:lnTo>
                  <a:lnTo>
                    <a:pt x="4" y="328"/>
                  </a:lnTo>
                  <a:lnTo>
                    <a:pt x="31" y="328"/>
                  </a:lnTo>
                  <a:lnTo>
                    <a:pt x="80" y="330"/>
                  </a:lnTo>
                  <a:lnTo>
                    <a:pt x="84" y="330"/>
                  </a:lnTo>
                  <a:lnTo>
                    <a:pt x="118" y="332"/>
                  </a:lnTo>
                  <a:lnTo>
                    <a:pt x="145" y="335"/>
                  </a:lnTo>
                  <a:lnTo>
                    <a:pt x="155" y="335"/>
                  </a:lnTo>
                </a:path>
              </a:pathLst>
            </a:custGeom>
            <a:solidFill>
              <a:srgbClr val="D0DFE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235" descr="25%"/>
            <p:cNvSpPr>
              <a:spLocks/>
            </p:cNvSpPr>
            <p:nvPr/>
          </p:nvSpPr>
          <p:spPr bwMode="auto">
            <a:xfrm>
              <a:off x="2906377" y="2773363"/>
              <a:ext cx="1122363" cy="508000"/>
            </a:xfrm>
            <a:custGeom>
              <a:avLst/>
              <a:gdLst>
                <a:gd name="T0" fmla="*/ 2147483647 w 711"/>
                <a:gd name="T1" fmla="*/ 2147483647 h 345"/>
                <a:gd name="T2" fmla="*/ 2147483647 w 711"/>
                <a:gd name="T3" fmla="*/ 2147483647 h 345"/>
                <a:gd name="T4" fmla="*/ 2147483647 w 711"/>
                <a:gd name="T5" fmla="*/ 2147483647 h 345"/>
                <a:gd name="T6" fmla="*/ 2147483647 w 711"/>
                <a:gd name="T7" fmla="*/ 2147483647 h 345"/>
                <a:gd name="T8" fmla="*/ 2147483647 w 711"/>
                <a:gd name="T9" fmla="*/ 2147483647 h 345"/>
                <a:gd name="T10" fmla="*/ 2147483647 w 711"/>
                <a:gd name="T11" fmla="*/ 2147483647 h 345"/>
                <a:gd name="T12" fmla="*/ 2147483647 w 711"/>
                <a:gd name="T13" fmla="*/ 2147483647 h 345"/>
                <a:gd name="T14" fmla="*/ 2147483647 w 711"/>
                <a:gd name="T15" fmla="*/ 2147483647 h 345"/>
                <a:gd name="T16" fmla="*/ 2147483647 w 711"/>
                <a:gd name="T17" fmla="*/ 2147483647 h 345"/>
                <a:gd name="T18" fmla="*/ 2147483647 w 711"/>
                <a:gd name="T19" fmla="*/ 2147483647 h 345"/>
                <a:gd name="T20" fmla="*/ 2147483647 w 711"/>
                <a:gd name="T21" fmla="*/ 2147483647 h 345"/>
                <a:gd name="T22" fmla="*/ 0 w 711"/>
                <a:gd name="T23" fmla="*/ 2147483647 h 345"/>
                <a:gd name="T24" fmla="*/ 2147483647 w 711"/>
                <a:gd name="T25" fmla="*/ 2147483647 h 345"/>
                <a:gd name="T26" fmla="*/ 2147483647 w 711"/>
                <a:gd name="T27" fmla="*/ 2147483647 h 345"/>
                <a:gd name="T28" fmla="*/ 2147483647 w 711"/>
                <a:gd name="T29" fmla="*/ 2147483647 h 345"/>
                <a:gd name="T30" fmla="*/ 2147483647 w 711"/>
                <a:gd name="T31" fmla="*/ 2147483647 h 345"/>
                <a:gd name="T32" fmla="*/ 2147483647 w 711"/>
                <a:gd name="T33" fmla="*/ 2147483647 h 345"/>
                <a:gd name="T34" fmla="*/ 2147483647 w 711"/>
                <a:gd name="T35" fmla="*/ 2147483647 h 345"/>
                <a:gd name="T36" fmla="*/ 2147483647 w 711"/>
                <a:gd name="T37" fmla="*/ 2147483647 h 345"/>
                <a:gd name="T38" fmla="*/ 2147483647 w 711"/>
                <a:gd name="T39" fmla="*/ 2147483647 h 345"/>
                <a:gd name="T40" fmla="*/ 2147483647 w 711"/>
                <a:gd name="T41" fmla="*/ 2147483647 h 345"/>
                <a:gd name="T42" fmla="*/ 2147483647 w 711"/>
                <a:gd name="T43" fmla="*/ 2147483647 h 345"/>
                <a:gd name="T44" fmla="*/ 2147483647 w 711"/>
                <a:gd name="T45" fmla="*/ 2147483647 h 345"/>
                <a:gd name="T46" fmla="*/ 2147483647 w 711"/>
                <a:gd name="T47" fmla="*/ 2147483647 h 345"/>
                <a:gd name="T48" fmla="*/ 2147483647 w 711"/>
                <a:gd name="T49" fmla="*/ 2147483647 h 345"/>
                <a:gd name="T50" fmla="*/ 2147483647 w 711"/>
                <a:gd name="T51" fmla="*/ 2147483647 h 345"/>
                <a:gd name="T52" fmla="*/ 2147483647 w 711"/>
                <a:gd name="T53" fmla="*/ 2147483647 h 345"/>
                <a:gd name="T54" fmla="*/ 2147483647 w 711"/>
                <a:gd name="T55" fmla="*/ 2147483647 h 345"/>
                <a:gd name="T56" fmla="*/ 2147483647 w 711"/>
                <a:gd name="T57" fmla="*/ 2147483647 h 345"/>
                <a:gd name="T58" fmla="*/ 2147483647 w 711"/>
                <a:gd name="T59" fmla="*/ 2147483647 h 345"/>
                <a:gd name="T60" fmla="*/ 2147483647 w 711"/>
                <a:gd name="T61" fmla="*/ 2147483647 h 345"/>
                <a:gd name="T62" fmla="*/ 2147483647 w 711"/>
                <a:gd name="T63" fmla="*/ 2147483647 h 345"/>
                <a:gd name="T64" fmla="*/ 2147483647 w 711"/>
                <a:gd name="T65" fmla="*/ 2147483647 h 345"/>
                <a:gd name="T66" fmla="*/ 2147483647 w 711"/>
                <a:gd name="T67" fmla="*/ 2147483647 h 345"/>
                <a:gd name="T68" fmla="*/ 2147483647 w 711"/>
                <a:gd name="T69" fmla="*/ 2147483647 h 345"/>
                <a:gd name="T70" fmla="*/ 2147483647 w 711"/>
                <a:gd name="T71" fmla="*/ 2147483647 h 345"/>
                <a:gd name="T72" fmla="*/ 2147483647 w 711"/>
                <a:gd name="T73" fmla="*/ 2147483647 h 345"/>
                <a:gd name="T74" fmla="*/ 2147483647 w 711"/>
                <a:gd name="T75" fmla="*/ 2147483647 h 345"/>
                <a:gd name="T76" fmla="*/ 2147483647 w 711"/>
                <a:gd name="T77" fmla="*/ 2147483647 h 345"/>
                <a:gd name="T78" fmla="*/ 2147483647 w 711"/>
                <a:gd name="T79" fmla="*/ 2147483647 h 345"/>
                <a:gd name="T80" fmla="*/ 2147483647 w 711"/>
                <a:gd name="T81" fmla="*/ 2147483647 h 345"/>
                <a:gd name="T82" fmla="*/ 2147483647 w 711"/>
                <a:gd name="T83" fmla="*/ 2147483647 h 345"/>
                <a:gd name="T84" fmla="*/ 2147483647 w 711"/>
                <a:gd name="T85" fmla="*/ 2147483647 h 345"/>
                <a:gd name="T86" fmla="*/ 2147483647 w 711"/>
                <a:gd name="T87" fmla="*/ 2147483647 h 345"/>
                <a:gd name="T88" fmla="*/ 2147483647 w 711"/>
                <a:gd name="T89" fmla="*/ 2147483647 h 345"/>
                <a:gd name="T90" fmla="*/ 2147483647 w 711"/>
                <a:gd name="T91" fmla="*/ 2147483647 h 345"/>
                <a:gd name="T92" fmla="*/ 2147483647 w 711"/>
                <a:gd name="T93" fmla="*/ 2147483647 h 345"/>
                <a:gd name="T94" fmla="*/ 2147483647 w 711"/>
                <a:gd name="T95" fmla="*/ 2147483647 h 345"/>
                <a:gd name="T96" fmla="*/ 2147483647 w 711"/>
                <a:gd name="T97" fmla="*/ 2147483647 h 345"/>
                <a:gd name="T98" fmla="*/ 2147483647 w 711"/>
                <a:gd name="T99" fmla="*/ 2147483647 h 345"/>
                <a:gd name="T100" fmla="*/ 2147483647 w 711"/>
                <a:gd name="T101" fmla="*/ 2147483647 h 345"/>
                <a:gd name="T102" fmla="*/ 2147483647 w 711"/>
                <a:gd name="T103" fmla="*/ 2147483647 h 345"/>
                <a:gd name="T104" fmla="*/ 2147483647 w 711"/>
                <a:gd name="T105" fmla="*/ 2147483647 h 345"/>
                <a:gd name="T106" fmla="*/ 2147483647 w 711"/>
                <a:gd name="T107" fmla="*/ 2147483647 h 345"/>
                <a:gd name="T108" fmla="*/ 2147483647 w 711"/>
                <a:gd name="T109" fmla="*/ 2147483647 h 3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1"/>
                <a:gd name="T166" fmla="*/ 0 h 345"/>
                <a:gd name="T167" fmla="*/ 711 w 711"/>
                <a:gd name="T168" fmla="*/ 345 h 3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1" h="345">
                  <a:moveTo>
                    <a:pt x="430" y="344"/>
                  </a:moveTo>
                  <a:lnTo>
                    <a:pt x="427" y="344"/>
                  </a:lnTo>
                  <a:lnTo>
                    <a:pt x="417" y="344"/>
                  </a:lnTo>
                  <a:lnTo>
                    <a:pt x="401" y="344"/>
                  </a:lnTo>
                  <a:lnTo>
                    <a:pt x="397" y="342"/>
                  </a:lnTo>
                  <a:lnTo>
                    <a:pt x="393" y="342"/>
                  </a:lnTo>
                  <a:lnTo>
                    <a:pt x="381" y="342"/>
                  </a:lnTo>
                  <a:lnTo>
                    <a:pt x="376" y="342"/>
                  </a:lnTo>
                  <a:lnTo>
                    <a:pt x="355" y="342"/>
                  </a:lnTo>
                  <a:lnTo>
                    <a:pt x="340" y="342"/>
                  </a:lnTo>
                  <a:lnTo>
                    <a:pt x="315" y="342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294" y="341"/>
                  </a:lnTo>
                  <a:lnTo>
                    <a:pt x="279" y="341"/>
                  </a:lnTo>
                  <a:lnTo>
                    <a:pt x="265" y="341"/>
                  </a:lnTo>
                  <a:lnTo>
                    <a:pt x="262" y="341"/>
                  </a:lnTo>
                  <a:lnTo>
                    <a:pt x="253" y="339"/>
                  </a:lnTo>
                  <a:lnTo>
                    <a:pt x="232" y="339"/>
                  </a:lnTo>
                  <a:lnTo>
                    <a:pt x="217" y="339"/>
                  </a:lnTo>
                  <a:lnTo>
                    <a:pt x="213" y="339"/>
                  </a:lnTo>
                  <a:lnTo>
                    <a:pt x="210" y="339"/>
                  </a:lnTo>
                  <a:lnTo>
                    <a:pt x="157" y="337"/>
                  </a:lnTo>
                  <a:lnTo>
                    <a:pt x="159" y="299"/>
                  </a:lnTo>
                  <a:lnTo>
                    <a:pt x="159" y="289"/>
                  </a:lnTo>
                  <a:lnTo>
                    <a:pt x="159" y="282"/>
                  </a:lnTo>
                  <a:lnTo>
                    <a:pt x="160" y="268"/>
                  </a:lnTo>
                  <a:lnTo>
                    <a:pt x="160" y="261"/>
                  </a:lnTo>
                  <a:lnTo>
                    <a:pt x="160" y="254"/>
                  </a:lnTo>
                  <a:lnTo>
                    <a:pt x="161" y="227"/>
                  </a:lnTo>
                  <a:lnTo>
                    <a:pt x="116" y="225"/>
                  </a:lnTo>
                  <a:lnTo>
                    <a:pt x="113" y="225"/>
                  </a:lnTo>
                  <a:lnTo>
                    <a:pt x="53" y="222"/>
                  </a:lnTo>
                  <a:lnTo>
                    <a:pt x="38" y="220"/>
                  </a:lnTo>
                  <a:lnTo>
                    <a:pt x="34" y="220"/>
                  </a:lnTo>
                  <a:lnTo>
                    <a:pt x="0" y="219"/>
                  </a:lnTo>
                  <a:lnTo>
                    <a:pt x="1" y="205"/>
                  </a:lnTo>
                  <a:lnTo>
                    <a:pt x="1" y="185"/>
                  </a:lnTo>
                  <a:lnTo>
                    <a:pt x="2" y="176"/>
                  </a:lnTo>
                  <a:lnTo>
                    <a:pt x="4" y="165"/>
                  </a:lnTo>
                  <a:lnTo>
                    <a:pt x="4" y="158"/>
                  </a:lnTo>
                  <a:lnTo>
                    <a:pt x="4" y="151"/>
                  </a:lnTo>
                  <a:lnTo>
                    <a:pt x="4" y="142"/>
                  </a:lnTo>
                  <a:lnTo>
                    <a:pt x="4" y="137"/>
                  </a:lnTo>
                  <a:lnTo>
                    <a:pt x="5" y="123"/>
                  </a:lnTo>
                  <a:lnTo>
                    <a:pt x="6" y="109"/>
                  </a:lnTo>
                  <a:lnTo>
                    <a:pt x="6" y="96"/>
                  </a:lnTo>
                  <a:lnTo>
                    <a:pt x="8" y="82"/>
                  </a:lnTo>
                  <a:lnTo>
                    <a:pt x="11" y="44"/>
                  </a:lnTo>
                  <a:lnTo>
                    <a:pt x="11" y="19"/>
                  </a:lnTo>
                  <a:lnTo>
                    <a:pt x="12" y="5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56" y="2"/>
                  </a:lnTo>
                  <a:lnTo>
                    <a:pt x="76" y="2"/>
                  </a:lnTo>
                  <a:lnTo>
                    <a:pt x="78" y="4"/>
                  </a:lnTo>
                  <a:lnTo>
                    <a:pt x="95" y="5"/>
                  </a:lnTo>
                  <a:lnTo>
                    <a:pt x="105" y="5"/>
                  </a:lnTo>
                  <a:lnTo>
                    <a:pt x="107" y="5"/>
                  </a:lnTo>
                  <a:lnTo>
                    <a:pt x="112" y="5"/>
                  </a:lnTo>
                  <a:lnTo>
                    <a:pt x="137" y="6"/>
                  </a:lnTo>
                  <a:lnTo>
                    <a:pt x="155" y="8"/>
                  </a:lnTo>
                  <a:lnTo>
                    <a:pt x="167" y="8"/>
                  </a:lnTo>
                  <a:lnTo>
                    <a:pt x="193" y="9"/>
                  </a:lnTo>
                  <a:lnTo>
                    <a:pt x="199" y="9"/>
                  </a:lnTo>
                  <a:lnTo>
                    <a:pt x="235" y="11"/>
                  </a:lnTo>
                  <a:lnTo>
                    <a:pt x="265" y="12"/>
                  </a:lnTo>
                  <a:lnTo>
                    <a:pt x="292" y="12"/>
                  </a:lnTo>
                  <a:lnTo>
                    <a:pt x="315" y="12"/>
                  </a:lnTo>
                  <a:lnTo>
                    <a:pt x="368" y="13"/>
                  </a:lnTo>
                  <a:lnTo>
                    <a:pt x="390" y="13"/>
                  </a:lnTo>
                  <a:lnTo>
                    <a:pt x="449" y="15"/>
                  </a:lnTo>
                  <a:lnTo>
                    <a:pt x="459" y="25"/>
                  </a:lnTo>
                  <a:lnTo>
                    <a:pt x="465" y="27"/>
                  </a:lnTo>
                  <a:lnTo>
                    <a:pt x="469" y="29"/>
                  </a:lnTo>
                  <a:lnTo>
                    <a:pt x="477" y="32"/>
                  </a:lnTo>
                  <a:lnTo>
                    <a:pt x="489" y="40"/>
                  </a:lnTo>
                  <a:lnTo>
                    <a:pt x="499" y="29"/>
                  </a:lnTo>
                  <a:lnTo>
                    <a:pt x="517" y="32"/>
                  </a:lnTo>
                  <a:lnTo>
                    <a:pt x="520" y="32"/>
                  </a:lnTo>
                  <a:lnTo>
                    <a:pt x="528" y="29"/>
                  </a:lnTo>
                  <a:lnTo>
                    <a:pt x="530" y="30"/>
                  </a:lnTo>
                  <a:lnTo>
                    <a:pt x="549" y="29"/>
                  </a:lnTo>
                  <a:lnTo>
                    <a:pt x="556" y="36"/>
                  </a:lnTo>
                  <a:lnTo>
                    <a:pt x="559" y="39"/>
                  </a:lnTo>
                  <a:lnTo>
                    <a:pt x="567" y="40"/>
                  </a:lnTo>
                  <a:lnTo>
                    <a:pt x="584" y="46"/>
                  </a:lnTo>
                  <a:lnTo>
                    <a:pt x="592" y="55"/>
                  </a:lnTo>
                  <a:lnTo>
                    <a:pt x="597" y="65"/>
                  </a:lnTo>
                  <a:lnTo>
                    <a:pt x="606" y="68"/>
                  </a:lnTo>
                  <a:lnTo>
                    <a:pt x="613" y="69"/>
                  </a:lnTo>
                  <a:lnTo>
                    <a:pt x="620" y="92"/>
                  </a:lnTo>
                  <a:lnTo>
                    <a:pt x="622" y="96"/>
                  </a:lnTo>
                  <a:lnTo>
                    <a:pt x="620" y="99"/>
                  </a:lnTo>
                  <a:lnTo>
                    <a:pt x="625" y="109"/>
                  </a:lnTo>
                  <a:lnTo>
                    <a:pt x="626" y="117"/>
                  </a:lnTo>
                  <a:lnTo>
                    <a:pt x="629" y="123"/>
                  </a:lnTo>
                  <a:lnTo>
                    <a:pt x="635" y="123"/>
                  </a:lnTo>
                  <a:lnTo>
                    <a:pt x="638" y="137"/>
                  </a:lnTo>
                  <a:lnTo>
                    <a:pt x="639" y="138"/>
                  </a:lnTo>
                  <a:lnTo>
                    <a:pt x="642" y="151"/>
                  </a:lnTo>
                  <a:lnTo>
                    <a:pt x="639" y="158"/>
                  </a:lnTo>
                  <a:lnTo>
                    <a:pt x="640" y="163"/>
                  </a:lnTo>
                  <a:lnTo>
                    <a:pt x="650" y="173"/>
                  </a:lnTo>
                  <a:lnTo>
                    <a:pt x="650" y="177"/>
                  </a:lnTo>
                  <a:lnTo>
                    <a:pt x="649" y="177"/>
                  </a:lnTo>
                  <a:lnTo>
                    <a:pt x="650" y="180"/>
                  </a:lnTo>
                  <a:lnTo>
                    <a:pt x="656" y="190"/>
                  </a:lnTo>
                  <a:lnTo>
                    <a:pt x="660" y="201"/>
                  </a:lnTo>
                  <a:lnTo>
                    <a:pt x="657" y="204"/>
                  </a:lnTo>
                  <a:lnTo>
                    <a:pt x="657" y="211"/>
                  </a:lnTo>
                  <a:lnTo>
                    <a:pt x="660" y="211"/>
                  </a:lnTo>
                  <a:lnTo>
                    <a:pt x="661" y="213"/>
                  </a:lnTo>
                  <a:lnTo>
                    <a:pt x="660" y="215"/>
                  </a:lnTo>
                  <a:lnTo>
                    <a:pt x="661" y="218"/>
                  </a:lnTo>
                  <a:lnTo>
                    <a:pt x="660" y="225"/>
                  </a:lnTo>
                  <a:lnTo>
                    <a:pt x="660" y="226"/>
                  </a:lnTo>
                  <a:lnTo>
                    <a:pt x="661" y="232"/>
                  </a:lnTo>
                  <a:lnTo>
                    <a:pt x="665" y="243"/>
                  </a:lnTo>
                  <a:lnTo>
                    <a:pt x="667" y="243"/>
                  </a:lnTo>
                  <a:lnTo>
                    <a:pt x="665" y="246"/>
                  </a:lnTo>
                  <a:lnTo>
                    <a:pt x="665" y="255"/>
                  </a:lnTo>
                  <a:lnTo>
                    <a:pt x="661" y="260"/>
                  </a:lnTo>
                  <a:lnTo>
                    <a:pt x="672" y="275"/>
                  </a:lnTo>
                  <a:lnTo>
                    <a:pt x="671" y="278"/>
                  </a:lnTo>
                  <a:lnTo>
                    <a:pt x="669" y="278"/>
                  </a:lnTo>
                  <a:lnTo>
                    <a:pt x="672" y="285"/>
                  </a:lnTo>
                  <a:lnTo>
                    <a:pt x="675" y="285"/>
                  </a:lnTo>
                  <a:lnTo>
                    <a:pt x="678" y="281"/>
                  </a:lnTo>
                  <a:lnTo>
                    <a:pt x="683" y="307"/>
                  </a:lnTo>
                  <a:lnTo>
                    <a:pt x="689" y="313"/>
                  </a:lnTo>
                  <a:lnTo>
                    <a:pt x="693" y="313"/>
                  </a:lnTo>
                  <a:lnTo>
                    <a:pt x="704" y="338"/>
                  </a:lnTo>
                  <a:lnTo>
                    <a:pt x="710" y="341"/>
                  </a:lnTo>
                  <a:lnTo>
                    <a:pt x="707" y="341"/>
                  </a:lnTo>
                  <a:lnTo>
                    <a:pt x="669" y="342"/>
                  </a:lnTo>
                  <a:lnTo>
                    <a:pt x="662" y="342"/>
                  </a:lnTo>
                  <a:lnTo>
                    <a:pt x="653" y="342"/>
                  </a:lnTo>
                  <a:lnTo>
                    <a:pt x="651" y="342"/>
                  </a:lnTo>
                  <a:lnTo>
                    <a:pt x="643" y="342"/>
                  </a:lnTo>
                  <a:lnTo>
                    <a:pt x="633" y="342"/>
                  </a:lnTo>
                  <a:lnTo>
                    <a:pt x="632" y="342"/>
                  </a:lnTo>
                  <a:lnTo>
                    <a:pt x="622" y="342"/>
                  </a:lnTo>
                  <a:lnTo>
                    <a:pt x="615" y="342"/>
                  </a:lnTo>
                  <a:lnTo>
                    <a:pt x="613" y="342"/>
                  </a:lnTo>
                  <a:lnTo>
                    <a:pt x="592" y="342"/>
                  </a:lnTo>
                  <a:lnTo>
                    <a:pt x="586" y="342"/>
                  </a:lnTo>
                  <a:lnTo>
                    <a:pt x="581" y="344"/>
                  </a:lnTo>
                  <a:lnTo>
                    <a:pt x="578" y="344"/>
                  </a:lnTo>
                  <a:lnTo>
                    <a:pt x="560" y="344"/>
                  </a:lnTo>
                  <a:lnTo>
                    <a:pt x="550" y="344"/>
                  </a:lnTo>
                  <a:lnTo>
                    <a:pt x="541" y="344"/>
                  </a:lnTo>
                  <a:lnTo>
                    <a:pt x="520" y="344"/>
                  </a:lnTo>
                  <a:lnTo>
                    <a:pt x="503" y="344"/>
                  </a:lnTo>
                  <a:lnTo>
                    <a:pt x="499" y="344"/>
                  </a:lnTo>
                  <a:lnTo>
                    <a:pt x="494" y="344"/>
                  </a:lnTo>
                  <a:lnTo>
                    <a:pt x="489" y="344"/>
                  </a:lnTo>
                  <a:lnTo>
                    <a:pt x="478" y="344"/>
                  </a:lnTo>
                  <a:lnTo>
                    <a:pt x="466" y="344"/>
                  </a:lnTo>
                  <a:lnTo>
                    <a:pt x="458" y="344"/>
                  </a:lnTo>
                  <a:lnTo>
                    <a:pt x="448" y="344"/>
                  </a:lnTo>
                  <a:lnTo>
                    <a:pt x="437" y="344"/>
                  </a:lnTo>
                  <a:lnTo>
                    <a:pt x="430" y="344"/>
                  </a:lnTo>
                </a:path>
              </a:pathLst>
            </a:custGeom>
            <a:solidFill>
              <a:schemeClr val="bg1">
                <a:alpha val="80000"/>
              </a:schemeClr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238"/>
            <p:cNvSpPr>
              <a:spLocks/>
            </p:cNvSpPr>
            <p:nvPr/>
          </p:nvSpPr>
          <p:spPr bwMode="auto">
            <a:xfrm>
              <a:off x="4130675" y="3795713"/>
              <a:ext cx="685800" cy="590550"/>
            </a:xfrm>
            <a:custGeom>
              <a:avLst/>
              <a:gdLst>
                <a:gd name="T0" fmla="*/ 2147483647 w 434"/>
                <a:gd name="T1" fmla="*/ 2147483647 h 401"/>
                <a:gd name="T2" fmla="*/ 2147483647 w 434"/>
                <a:gd name="T3" fmla="*/ 2147483647 h 401"/>
                <a:gd name="T4" fmla="*/ 2147483647 w 434"/>
                <a:gd name="T5" fmla="*/ 2147483647 h 401"/>
                <a:gd name="T6" fmla="*/ 2147483647 w 434"/>
                <a:gd name="T7" fmla="*/ 2147483647 h 401"/>
                <a:gd name="T8" fmla="*/ 2147483647 w 434"/>
                <a:gd name="T9" fmla="*/ 2147483647 h 401"/>
                <a:gd name="T10" fmla="*/ 2147483647 w 434"/>
                <a:gd name="T11" fmla="*/ 2147483647 h 401"/>
                <a:gd name="T12" fmla="*/ 2147483647 w 434"/>
                <a:gd name="T13" fmla="*/ 2147483647 h 401"/>
                <a:gd name="T14" fmla="*/ 2147483647 w 434"/>
                <a:gd name="T15" fmla="*/ 2147483647 h 401"/>
                <a:gd name="T16" fmla="*/ 2147483647 w 434"/>
                <a:gd name="T17" fmla="*/ 2147483647 h 401"/>
                <a:gd name="T18" fmla="*/ 2147483647 w 434"/>
                <a:gd name="T19" fmla="*/ 2147483647 h 401"/>
                <a:gd name="T20" fmla="*/ 2147483647 w 434"/>
                <a:gd name="T21" fmla="*/ 2147483647 h 401"/>
                <a:gd name="T22" fmla="*/ 2147483647 w 434"/>
                <a:gd name="T23" fmla="*/ 2147483647 h 401"/>
                <a:gd name="T24" fmla="*/ 2147483647 w 434"/>
                <a:gd name="T25" fmla="*/ 2147483647 h 401"/>
                <a:gd name="T26" fmla="*/ 2147483647 w 434"/>
                <a:gd name="T27" fmla="*/ 2147483647 h 401"/>
                <a:gd name="T28" fmla="*/ 2147483647 w 434"/>
                <a:gd name="T29" fmla="*/ 2147483647 h 401"/>
                <a:gd name="T30" fmla="*/ 2147483647 w 434"/>
                <a:gd name="T31" fmla="*/ 2147483647 h 401"/>
                <a:gd name="T32" fmla="*/ 2147483647 w 434"/>
                <a:gd name="T33" fmla="*/ 2147483647 h 401"/>
                <a:gd name="T34" fmla="*/ 2147483647 w 434"/>
                <a:gd name="T35" fmla="*/ 2147483647 h 401"/>
                <a:gd name="T36" fmla="*/ 2147483647 w 434"/>
                <a:gd name="T37" fmla="*/ 2147483647 h 401"/>
                <a:gd name="T38" fmla="*/ 2147483647 w 434"/>
                <a:gd name="T39" fmla="*/ 2147483647 h 401"/>
                <a:gd name="T40" fmla="*/ 2147483647 w 434"/>
                <a:gd name="T41" fmla="*/ 2147483647 h 401"/>
                <a:gd name="T42" fmla="*/ 2147483647 w 434"/>
                <a:gd name="T43" fmla="*/ 2147483647 h 401"/>
                <a:gd name="T44" fmla="*/ 2147483647 w 434"/>
                <a:gd name="T45" fmla="*/ 2147483647 h 401"/>
                <a:gd name="T46" fmla="*/ 2147483647 w 434"/>
                <a:gd name="T47" fmla="*/ 2147483647 h 401"/>
                <a:gd name="T48" fmla="*/ 2147483647 w 434"/>
                <a:gd name="T49" fmla="*/ 2147483647 h 401"/>
                <a:gd name="T50" fmla="*/ 2147483647 w 434"/>
                <a:gd name="T51" fmla="*/ 2147483647 h 401"/>
                <a:gd name="T52" fmla="*/ 2147483647 w 434"/>
                <a:gd name="T53" fmla="*/ 2147483647 h 401"/>
                <a:gd name="T54" fmla="*/ 2147483647 w 434"/>
                <a:gd name="T55" fmla="*/ 2147483647 h 401"/>
                <a:gd name="T56" fmla="*/ 2147483647 w 434"/>
                <a:gd name="T57" fmla="*/ 2147483647 h 401"/>
                <a:gd name="T58" fmla="*/ 2147483647 w 434"/>
                <a:gd name="T59" fmla="*/ 2147483647 h 401"/>
                <a:gd name="T60" fmla="*/ 2147483647 w 434"/>
                <a:gd name="T61" fmla="*/ 2147483647 h 401"/>
                <a:gd name="T62" fmla="*/ 2147483647 w 434"/>
                <a:gd name="T63" fmla="*/ 2147483647 h 401"/>
                <a:gd name="T64" fmla="*/ 2147483647 w 434"/>
                <a:gd name="T65" fmla="*/ 2147483647 h 401"/>
                <a:gd name="T66" fmla="*/ 2147483647 w 434"/>
                <a:gd name="T67" fmla="*/ 2147483647 h 401"/>
                <a:gd name="T68" fmla="*/ 2147483647 w 434"/>
                <a:gd name="T69" fmla="*/ 2147483647 h 401"/>
                <a:gd name="T70" fmla="*/ 2147483647 w 434"/>
                <a:gd name="T71" fmla="*/ 2147483647 h 401"/>
                <a:gd name="T72" fmla="*/ 2147483647 w 434"/>
                <a:gd name="T73" fmla="*/ 2147483647 h 401"/>
                <a:gd name="T74" fmla="*/ 2147483647 w 434"/>
                <a:gd name="T75" fmla="*/ 2147483647 h 401"/>
                <a:gd name="T76" fmla="*/ 2147483647 w 434"/>
                <a:gd name="T77" fmla="*/ 2147483647 h 401"/>
                <a:gd name="T78" fmla="*/ 2147483647 w 434"/>
                <a:gd name="T79" fmla="*/ 2147483647 h 401"/>
                <a:gd name="T80" fmla="*/ 2147483647 w 434"/>
                <a:gd name="T81" fmla="*/ 2147483647 h 401"/>
                <a:gd name="T82" fmla="*/ 2147483647 w 434"/>
                <a:gd name="T83" fmla="*/ 2147483647 h 401"/>
                <a:gd name="T84" fmla="*/ 2147483647 w 434"/>
                <a:gd name="T85" fmla="*/ 2147483647 h 401"/>
                <a:gd name="T86" fmla="*/ 2147483647 w 434"/>
                <a:gd name="T87" fmla="*/ 2147483647 h 401"/>
                <a:gd name="T88" fmla="*/ 2147483647 w 434"/>
                <a:gd name="T89" fmla="*/ 2147483647 h 401"/>
                <a:gd name="T90" fmla="*/ 2147483647 w 434"/>
                <a:gd name="T91" fmla="*/ 2147483647 h 401"/>
                <a:gd name="T92" fmla="*/ 2147483647 w 434"/>
                <a:gd name="T93" fmla="*/ 2147483647 h 401"/>
                <a:gd name="T94" fmla="*/ 2147483647 w 434"/>
                <a:gd name="T95" fmla="*/ 2147483647 h 401"/>
                <a:gd name="T96" fmla="*/ 2147483647 w 434"/>
                <a:gd name="T97" fmla="*/ 2147483647 h 401"/>
                <a:gd name="T98" fmla="*/ 2147483647 w 434"/>
                <a:gd name="T99" fmla="*/ 2147483647 h 401"/>
                <a:gd name="T100" fmla="*/ 2147483647 w 434"/>
                <a:gd name="T101" fmla="*/ 2147483647 h 401"/>
                <a:gd name="T102" fmla="*/ 2147483647 w 434"/>
                <a:gd name="T103" fmla="*/ 2147483647 h 401"/>
                <a:gd name="T104" fmla="*/ 2147483647 w 434"/>
                <a:gd name="T105" fmla="*/ 2147483647 h 401"/>
                <a:gd name="T106" fmla="*/ 2147483647 w 434"/>
                <a:gd name="T107" fmla="*/ 2147483647 h 401"/>
                <a:gd name="T108" fmla="*/ 2147483647 w 434"/>
                <a:gd name="T109" fmla="*/ 2147483647 h 401"/>
                <a:gd name="T110" fmla="*/ 2147483647 w 434"/>
                <a:gd name="T111" fmla="*/ 2147483647 h 401"/>
                <a:gd name="T112" fmla="*/ 2147483647 w 434"/>
                <a:gd name="T113" fmla="*/ 2147483647 h 401"/>
                <a:gd name="T114" fmla="*/ 2147483647 w 434"/>
                <a:gd name="T115" fmla="*/ 2147483647 h 401"/>
                <a:gd name="T116" fmla="*/ 2147483647 w 434"/>
                <a:gd name="T117" fmla="*/ 2147483647 h 401"/>
                <a:gd name="T118" fmla="*/ 2147483647 w 434"/>
                <a:gd name="T119" fmla="*/ 2147483647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4"/>
                <a:gd name="T181" fmla="*/ 0 h 401"/>
                <a:gd name="T182" fmla="*/ 434 w 434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4" h="401">
                  <a:moveTo>
                    <a:pt x="13" y="102"/>
                  </a:moveTo>
                  <a:lnTo>
                    <a:pt x="15" y="108"/>
                  </a:lnTo>
                  <a:lnTo>
                    <a:pt x="15" y="111"/>
                  </a:lnTo>
                  <a:lnTo>
                    <a:pt x="15" y="115"/>
                  </a:lnTo>
                  <a:lnTo>
                    <a:pt x="18" y="129"/>
                  </a:lnTo>
                  <a:lnTo>
                    <a:pt x="18" y="130"/>
                  </a:lnTo>
                  <a:lnTo>
                    <a:pt x="19" y="141"/>
                  </a:lnTo>
                  <a:lnTo>
                    <a:pt x="20" y="141"/>
                  </a:lnTo>
                  <a:lnTo>
                    <a:pt x="19" y="141"/>
                  </a:lnTo>
                  <a:lnTo>
                    <a:pt x="19" y="143"/>
                  </a:lnTo>
                  <a:lnTo>
                    <a:pt x="19" y="144"/>
                  </a:lnTo>
                  <a:lnTo>
                    <a:pt x="20" y="158"/>
                  </a:lnTo>
                  <a:lnTo>
                    <a:pt x="20" y="193"/>
                  </a:lnTo>
                  <a:lnTo>
                    <a:pt x="20" y="198"/>
                  </a:lnTo>
                  <a:lnTo>
                    <a:pt x="20" y="215"/>
                  </a:lnTo>
                  <a:lnTo>
                    <a:pt x="20" y="219"/>
                  </a:lnTo>
                  <a:lnTo>
                    <a:pt x="20" y="225"/>
                  </a:lnTo>
                  <a:lnTo>
                    <a:pt x="20" y="238"/>
                  </a:lnTo>
                  <a:lnTo>
                    <a:pt x="22" y="244"/>
                  </a:lnTo>
                  <a:lnTo>
                    <a:pt x="22" y="268"/>
                  </a:lnTo>
                  <a:lnTo>
                    <a:pt x="22" y="275"/>
                  </a:lnTo>
                  <a:lnTo>
                    <a:pt x="22" y="281"/>
                  </a:lnTo>
                  <a:lnTo>
                    <a:pt x="22" y="298"/>
                  </a:lnTo>
                  <a:lnTo>
                    <a:pt x="22" y="301"/>
                  </a:lnTo>
                  <a:lnTo>
                    <a:pt x="22" y="304"/>
                  </a:lnTo>
                  <a:lnTo>
                    <a:pt x="22" y="306"/>
                  </a:lnTo>
                  <a:lnTo>
                    <a:pt x="22" y="334"/>
                  </a:lnTo>
                  <a:lnTo>
                    <a:pt x="31" y="344"/>
                  </a:lnTo>
                  <a:lnTo>
                    <a:pt x="43" y="338"/>
                  </a:lnTo>
                  <a:lnTo>
                    <a:pt x="62" y="343"/>
                  </a:lnTo>
                  <a:lnTo>
                    <a:pt x="62" y="345"/>
                  </a:lnTo>
                  <a:lnTo>
                    <a:pt x="62" y="362"/>
                  </a:lnTo>
                  <a:lnTo>
                    <a:pt x="62" y="373"/>
                  </a:lnTo>
                  <a:lnTo>
                    <a:pt x="63" y="375"/>
                  </a:lnTo>
                  <a:lnTo>
                    <a:pt x="63" y="388"/>
                  </a:lnTo>
                  <a:lnTo>
                    <a:pt x="65" y="400"/>
                  </a:lnTo>
                  <a:lnTo>
                    <a:pt x="68" y="400"/>
                  </a:lnTo>
                  <a:lnTo>
                    <a:pt x="74" y="400"/>
                  </a:lnTo>
                  <a:lnTo>
                    <a:pt x="86" y="400"/>
                  </a:lnTo>
                  <a:lnTo>
                    <a:pt x="97" y="400"/>
                  </a:lnTo>
                  <a:lnTo>
                    <a:pt x="98" y="400"/>
                  </a:lnTo>
                  <a:lnTo>
                    <a:pt x="111" y="398"/>
                  </a:lnTo>
                  <a:lnTo>
                    <a:pt x="112" y="398"/>
                  </a:lnTo>
                  <a:lnTo>
                    <a:pt x="113" y="398"/>
                  </a:lnTo>
                  <a:lnTo>
                    <a:pt x="127" y="398"/>
                  </a:lnTo>
                  <a:lnTo>
                    <a:pt x="134" y="398"/>
                  </a:lnTo>
                  <a:lnTo>
                    <a:pt x="137" y="398"/>
                  </a:lnTo>
                  <a:lnTo>
                    <a:pt x="138" y="398"/>
                  </a:lnTo>
                  <a:lnTo>
                    <a:pt x="141" y="398"/>
                  </a:lnTo>
                  <a:lnTo>
                    <a:pt x="158" y="397"/>
                  </a:lnTo>
                  <a:lnTo>
                    <a:pt x="174" y="395"/>
                  </a:lnTo>
                  <a:lnTo>
                    <a:pt x="181" y="395"/>
                  </a:lnTo>
                  <a:lnTo>
                    <a:pt x="202" y="395"/>
                  </a:lnTo>
                  <a:lnTo>
                    <a:pt x="231" y="393"/>
                  </a:lnTo>
                  <a:lnTo>
                    <a:pt x="241" y="393"/>
                  </a:lnTo>
                  <a:lnTo>
                    <a:pt x="284" y="390"/>
                  </a:lnTo>
                  <a:lnTo>
                    <a:pt x="285" y="390"/>
                  </a:lnTo>
                  <a:lnTo>
                    <a:pt x="296" y="390"/>
                  </a:lnTo>
                  <a:lnTo>
                    <a:pt x="298" y="390"/>
                  </a:lnTo>
                  <a:lnTo>
                    <a:pt x="301" y="390"/>
                  </a:lnTo>
                  <a:lnTo>
                    <a:pt x="313" y="388"/>
                  </a:lnTo>
                  <a:lnTo>
                    <a:pt x="317" y="388"/>
                  </a:lnTo>
                  <a:lnTo>
                    <a:pt x="319" y="388"/>
                  </a:lnTo>
                  <a:lnTo>
                    <a:pt x="323" y="388"/>
                  </a:lnTo>
                  <a:lnTo>
                    <a:pt x="323" y="345"/>
                  </a:lnTo>
                  <a:lnTo>
                    <a:pt x="319" y="347"/>
                  </a:lnTo>
                  <a:lnTo>
                    <a:pt x="323" y="337"/>
                  </a:lnTo>
                  <a:lnTo>
                    <a:pt x="313" y="341"/>
                  </a:lnTo>
                  <a:lnTo>
                    <a:pt x="316" y="333"/>
                  </a:lnTo>
                  <a:lnTo>
                    <a:pt x="313" y="331"/>
                  </a:lnTo>
                  <a:lnTo>
                    <a:pt x="312" y="327"/>
                  </a:lnTo>
                  <a:lnTo>
                    <a:pt x="320" y="311"/>
                  </a:lnTo>
                  <a:lnTo>
                    <a:pt x="320" y="302"/>
                  </a:lnTo>
                  <a:lnTo>
                    <a:pt x="331" y="304"/>
                  </a:lnTo>
                  <a:lnTo>
                    <a:pt x="323" y="281"/>
                  </a:lnTo>
                  <a:lnTo>
                    <a:pt x="330" y="276"/>
                  </a:lnTo>
                  <a:lnTo>
                    <a:pt x="333" y="265"/>
                  </a:lnTo>
                  <a:lnTo>
                    <a:pt x="341" y="251"/>
                  </a:lnTo>
                  <a:lnTo>
                    <a:pt x="349" y="245"/>
                  </a:lnTo>
                  <a:lnTo>
                    <a:pt x="346" y="238"/>
                  </a:lnTo>
                  <a:lnTo>
                    <a:pt x="355" y="236"/>
                  </a:lnTo>
                  <a:lnTo>
                    <a:pt x="353" y="241"/>
                  </a:lnTo>
                  <a:lnTo>
                    <a:pt x="356" y="243"/>
                  </a:lnTo>
                  <a:lnTo>
                    <a:pt x="363" y="219"/>
                  </a:lnTo>
                  <a:lnTo>
                    <a:pt x="360" y="205"/>
                  </a:lnTo>
                  <a:lnTo>
                    <a:pt x="364" y="204"/>
                  </a:lnTo>
                  <a:lnTo>
                    <a:pt x="366" y="208"/>
                  </a:lnTo>
                  <a:lnTo>
                    <a:pt x="371" y="201"/>
                  </a:lnTo>
                  <a:lnTo>
                    <a:pt x="362" y="195"/>
                  </a:lnTo>
                  <a:lnTo>
                    <a:pt x="364" y="194"/>
                  </a:lnTo>
                  <a:lnTo>
                    <a:pt x="367" y="195"/>
                  </a:lnTo>
                  <a:lnTo>
                    <a:pt x="371" y="194"/>
                  </a:lnTo>
                  <a:lnTo>
                    <a:pt x="370" y="191"/>
                  </a:lnTo>
                  <a:lnTo>
                    <a:pt x="374" y="184"/>
                  </a:lnTo>
                  <a:lnTo>
                    <a:pt x="376" y="184"/>
                  </a:lnTo>
                  <a:lnTo>
                    <a:pt x="377" y="181"/>
                  </a:lnTo>
                  <a:lnTo>
                    <a:pt x="384" y="180"/>
                  </a:lnTo>
                  <a:lnTo>
                    <a:pt x="388" y="175"/>
                  </a:lnTo>
                  <a:lnTo>
                    <a:pt x="388" y="170"/>
                  </a:lnTo>
                  <a:lnTo>
                    <a:pt x="383" y="165"/>
                  </a:lnTo>
                  <a:lnTo>
                    <a:pt x="395" y="150"/>
                  </a:lnTo>
                  <a:lnTo>
                    <a:pt x="401" y="150"/>
                  </a:lnTo>
                  <a:lnTo>
                    <a:pt x="398" y="125"/>
                  </a:lnTo>
                  <a:lnTo>
                    <a:pt x="395" y="118"/>
                  </a:lnTo>
                  <a:lnTo>
                    <a:pt x="394" y="122"/>
                  </a:lnTo>
                  <a:lnTo>
                    <a:pt x="391" y="122"/>
                  </a:lnTo>
                  <a:lnTo>
                    <a:pt x="394" y="116"/>
                  </a:lnTo>
                  <a:lnTo>
                    <a:pt x="401" y="108"/>
                  </a:lnTo>
                  <a:lnTo>
                    <a:pt x="403" y="101"/>
                  </a:lnTo>
                  <a:lnTo>
                    <a:pt x="413" y="104"/>
                  </a:lnTo>
                  <a:lnTo>
                    <a:pt x="413" y="80"/>
                  </a:lnTo>
                  <a:lnTo>
                    <a:pt x="423" y="62"/>
                  </a:lnTo>
                  <a:lnTo>
                    <a:pt x="433" y="61"/>
                  </a:lnTo>
                  <a:lnTo>
                    <a:pt x="423" y="51"/>
                  </a:lnTo>
                  <a:lnTo>
                    <a:pt x="409" y="54"/>
                  </a:lnTo>
                  <a:lnTo>
                    <a:pt x="403" y="54"/>
                  </a:lnTo>
                  <a:lnTo>
                    <a:pt x="387" y="55"/>
                  </a:lnTo>
                  <a:lnTo>
                    <a:pt x="380" y="56"/>
                  </a:lnTo>
                  <a:lnTo>
                    <a:pt x="376" y="56"/>
                  </a:lnTo>
                  <a:lnTo>
                    <a:pt x="367" y="56"/>
                  </a:lnTo>
                  <a:lnTo>
                    <a:pt x="374" y="43"/>
                  </a:lnTo>
                  <a:lnTo>
                    <a:pt x="377" y="41"/>
                  </a:lnTo>
                  <a:lnTo>
                    <a:pt x="383" y="33"/>
                  </a:lnTo>
                  <a:lnTo>
                    <a:pt x="387" y="27"/>
                  </a:lnTo>
                  <a:lnTo>
                    <a:pt x="383" y="0"/>
                  </a:lnTo>
                  <a:lnTo>
                    <a:pt x="377" y="1"/>
                  </a:lnTo>
                  <a:lnTo>
                    <a:pt x="374" y="1"/>
                  </a:lnTo>
                  <a:lnTo>
                    <a:pt x="370" y="1"/>
                  </a:lnTo>
                  <a:lnTo>
                    <a:pt x="346" y="2"/>
                  </a:lnTo>
                  <a:lnTo>
                    <a:pt x="335" y="4"/>
                  </a:lnTo>
                  <a:lnTo>
                    <a:pt x="334" y="4"/>
                  </a:lnTo>
                  <a:lnTo>
                    <a:pt x="330" y="4"/>
                  </a:lnTo>
                  <a:lnTo>
                    <a:pt x="321" y="5"/>
                  </a:lnTo>
                  <a:lnTo>
                    <a:pt x="310" y="5"/>
                  </a:lnTo>
                  <a:lnTo>
                    <a:pt x="299" y="6"/>
                  </a:lnTo>
                  <a:lnTo>
                    <a:pt x="294" y="6"/>
                  </a:lnTo>
                  <a:lnTo>
                    <a:pt x="291" y="6"/>
                  </a:lnTo>
                  <a:lnTo>
                    <a:pt x="276" y="8"/>
                  </a:lnTo>
                  <a:lnTo>
                    <a:pt x="274" y="8"/>
                  </a:lnTo>
                  <a:lnTo>
                    <a:pt x="272" y="8"/>
                  </a:lnTo>
                  <a:lnTo>
                    <a:pt x="267" y="9"/>
                  </a:lnTo>
                  <a:lnTo>
                    <a:pt x="263" y="9"/>
                  </a:lnTo>
                  <a:lnTo>
                    <a:pt x="253" y="9"/>
                  </a:lnTo>
                  <a:lnTo>
                    <a:pt x="247" y="9"/>
                  </a:lnTo>
                  <a:lnTo>
                    <a:pt x="224" y="11"/>
                  </a:lnTo>
                  <a:lnTo>
                    <a:pt x="215" y="11"/>
                  </a:lnTo>
                  <a:lnTo>
                    <a:pt x="213" y="11"/>
                  </a:lnTo>
                  <a:lnTo>
                    <a:pt x="212" y="11"/>
                  </a:lnTo>
                  <a:lnTo>
                    <a:pt x="192" y="13"/>
                  </a:lnTo>
                  <a:lnTo>
                    <a:pt x="187" y="13"/>
                  </a:lnTo>
                  <a:lnTo>
                    <a:pt x="179" y="13"/>
                  </a:lnTo>
                  <a:lnTo>
                    <a:pt x="162" y="15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1" y="15"/>
                  </a:lnTo>
                  <a:lnTo>
                    <a:pt x="134" y="16"/>
                  </a:lnTo>
                  <a:lnTo>
                    <a:pt x="126" y="16"/>
                  </a:lnTo>
                  <a:lnTo>
                    <a:pt x="113" y="16"/>
                  </a:lnTo>
                  <a:lnTo>
                    <a:pt x="112" y="16"/>
                  </a:lnTo>
                  <a:lnTo>
                    <a:pt x="106" y="18"/>
                  </a:lnTo>
                  <a:lnTo>
                    <a:pt x="101" y="18"/>
                  </a:lnTo>
                  <a:lnTo>
                    <a:pt x="88" y="18"/>
                  </a:lnTo>
                  <a:lnTo>
                    <a:pt x="79" y="18"/>
                  </a:lnTo>
                  <a:lnTo>
                    <a:pt x="70" y="18"/>
                  </a:lnTo>
                  <a:lnTo>
                    <a:pt x="65" y="19"/>
                  </a:lnTo>
                  <a:lnTo>
                    <a:pt x="59" y="19"/>
                  </a:lnTo>
                  <a:lnTo>
                    <a:pt x="52" y="19"/>
                  </a:lnTo>
                  <a:lnTo>
                    <a:pt x="45" y="20"/>
                  </a:lnTo>
                  <a:lnTo>
                    <a:pt x="20" y="20"/>
                  </a:lnTo>
                  <a:lnTo>
                    <a:pt x="9" y="20"/>
                  </a:lnTo>
                  <a:lnTo>
                    <a:pt x="0" y="20"/>
                  </a:lnTo>
                  <a:lnTo>
                    <a:pt x="2" y="34"/>
                  </a:lnTo>
                  <a:lnTo>
                    <a:pt x="2" y="41"/>
                  </a:lnTo>
                  <a:lnTo>
                    <a:pt x="5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90"/>
                  </a:lnTo>
                  <a:lnTo>
                    <a:pt x="12" y="97"/>
                  </a:lnTo>
                  <a:lnTo>
                    <a:pt x="13" y="102"/>
                  </a:lnTo>
                </a:path>
              </a:pathLst>
            </a:custGeom>
            <a:solidFill>
              <a:schemeClr val="bg1">
                <a:alpha val="80000"/>
              </a:schemeClr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239"/>
            <p:cNvSpPr>
              <a:spLocks/>
            </p:cNvSpPr>
            <p:nvPr/>
          </p:nvSpPr>
          <p:spPr bwMode="auto">
            <a:xfrm>
              <a:off x="2982810" y="3745022"/>
              <a:ext cx="1178984" cy="571158"/>
            </a:xfrm>
            <a:custGeom>
              <a:avLst/>
              <a:gdLst>
                <a:gd name="T0" fmla="*/ 2147483647 w 744"/>
                <a:gd name="T1" fmla="*/ 2147483647 h 379"/>
                <a:gd name="T2" fmla="*/ 2147483647 w 744"/>
                <a:gd name="T3" fmla="*/ 2147483647 h 379"/>
                <a:gd name="T4" fmla="*/ 2147483647 w 744"/>
                <a:gd name="T5" fmla="*/ 2147483647 h 379"/>
                <a:gd name="T6" fmla="*/ 2147483647 w 744"/>
                <a:gd name="T7" fmla="*/ 2147483647 h 379"/>
                <a:gd name="T8" fmla="*/ 2147483647 w 744"/>
                <a:gd name="T9" fmla="*/ 2147483647 h 379"/>
                <a:gd name="T10" fmla="*/ 2147483647 w 744"/>
                <a:gd name="T11" fmla="*/ 2147483647 h 379"/>
                <a:gd name="T12" fmla="*/ 2147483647 w 744"/>
                <a:gd name="T13" fmla="*/ 2147483647 h 379"/>
                <a:gd name="T14" fmla="*/ 2147483647 w 744"/>
                <a:gd name="T15" fmla="*/ 2147483647 h 379"/>
                <a:gd name="T16" fmla="*/ 2147483647 w 744"/>
                <a:gd name="T17" fmla="*/ 2147483647 h 379"/>
                <a:gd name="T18" fmla="*/ 2147483647 w 744"/>
                <a:gd name="T19" fmla="*/ 2147483647 h 379"/>
                <a:gd name="T20" fmla="*/ 2147483647 w 744"/>
                <a:gd name="T21" fmla="*/ 2147483647 h 379"/>
                <a:gd name="T22" fmla="*/ 2147483647 w 744"/>
                <a:gd name="T23" fmla="*/ 2147483647 h 379"/>
                <a:gd name="T24" fmla="*/ 2147483647 w 744"/>
                <a:gd name="T25" fmla="*/ 2147483647 h 379"/>
                <a:gd name="T26" fmla="*/ 2147483647 w 744"/>
                <a:gd name="T27" fmla="*/ 2147483647 h 379"/>
                <a:gd name="T28" fmla="*/ 2147483647 w 744"/>
                <a:gd name="T29" fmla="*/ 2147483647 h 379"/>
                <a:gd name="T30" fmla="*/ 2147483647 w 744"/>
                <a:gd name="T31" fmla="*/ 2147483647 h 379"/>
                <a:gd name="T32" fmla="*/ 2147483647 w 744"/>
                <a:gd name="T33" fmla="*/ 2147483647 h 379"/>
                <a:gd name="T34" fmla="*/ 2147483647 w 744"/>
                <a:gd name="T35" fmla="*/ 2147483647 h 379"/>
                <a:gd name="T36" fmla="*/ 2147483647 w 744"/>
                <a:gd name="T37" fmla="*/ 2147483647 h 379"/>
                <a:gd name="T38" fmla="*/ 0 w 744"/>
                <a:gd name="T39" fmla="*/ 2147483647 h 379"/>
                <a:gd name="T40" fmla="*/ 2147483647 w 744"/>
                <a:gd name="T41" fmla="*/ 2147483647 h 379"/>
                <a:gd name="T42" fmla="*/ 2147483647 w 744"/>
                <a:gd name="T43" fmla="*/ 2147483647 h 379"/>
                <a:gd name="T44" fmla="*/ 2147483647 w 744"/>
                <a:gd name="T45" fmla="*/ 2147483647 h 379"/>
                <a:gd name="T46" fmla="*/ 2147483647 w 744"/>
                <a:gd name="T47" fmla="*/ 2147483647 h 379"/>
                <a:gd name="T48" fmla="*/ 2147483647 w 744"/>
                <a:gd name="T49" fmla="*/ 2147483647 h 379"/>
                <a:gd name="T50" fmla="*/ 2147483647 w 744"/>
                <a:gd name="T51" fmla="*/ 2147483647 h 379"/>
                <a:gd name="T52" fmla="*/ 2147483647 w 744"/>
                <a:gd name="T53" fmla="*/ 2147483647 h 379"/>
                <a:gd name="T54" fmla="*/ 2147483647 w 744"/>
                <a:gd name="T55" fmla="*/ 2147483647 h 379"/>
                <a:gd name="T56" fmla="*/ 2147483647 w 744"/>
                <a:gd name="T57" fmla="*/ 2147483647 h 379"/>
                <a:gd name="T58" fmla="*/ 2147483647 w 744"/>
                <a:gd name="T59" fmla="*/ 2147483647 h 379"/>
                <a:gd name="T60" fmla="*/ 2147483647 w 744"/>
                <a:gd name="T61" fmla="*/ 2147483647 h 379"/>
                <a:gd name="T62" fmla="*/ 2147483647 w 744"/>
                <a:gd name="T63" fmla="*/ 2147483647 h 379"/>
                <a:gd name="T64" fmla="*/ 2147483647 w 744"/>
                <a:gd name="T65" fmla="*/ 2147483647 h 379"/>
                <a:gd name="T66" fmla="*/ 2147483647 w 744"/>
                <a:gd name="T67" fmla="*/ 2147483647 h 379"/>
                <a:gd name="T68" fmla="*/ 2147483647 w 744"/>
                <a:gd name="T69" fmla="*/ 2147483647 h 379"/>
                <a:gd name="T70" fmla="*/ 2147483647 w 744"/>
                <a:gd name="T71" fmla="*/ 2147483647 h 379"/>
                <a:gd name="T72" fmla="*/ 2147483647 w 744"/>
                <a:gd name="T73" fmla="*/ 2147483647 h 379"/>
                <a:gd name="T74" fmla="*/ 2147483647 w 744"/>
                <a:gd name="T75" fmla="*/ 2147483647 h 379"/>
                <a:gd name="T76" fmla="*/ 2147483647 w 744"/>
                <a:gd name="T77" fmla="*/ 2147483647 h 379"/>
                <a:gd name="T78" fmla="*/ 2147483647 w 744"/>
                <a:gd name="T79" fmla="*/ 2147483647 h 379"/>
                <a:gd name="T80" fmla="*/ 2147483647 w 744"/>
                <a:gd name="T81" fmla="*/ 2147483647 h 379"/>
                <a:gd name="T82" fmla="*/ 2147483647 w 744"/>
                <a:gd name="T83" fmla="*/ 2147483647 h 379"/>
                <a:gd name="T84" fmla="*/ 2147483647 w 744"/>
                <a:gd name="T85" fmla="*/ 2147483647 h 379"/>
                <a:gd name="T86" fmla="*/ 2147483647 w 744"/>
                <a:gd name="T87" fmla="*/ 2147483647 h 379"/>
                <a:gd name="T88" fmla="*/ 2147483647 w 744"/>
                <a:gd name="T89" fmla="*/ 2147483647 h 379"/>
                <a:gd name="T90" fmla="*/ 2147483647 w 744"/>
                <a:gd name="T91" fmla="*/ 2147483647 h 379"/>
                <a:gd name="T92" fmla="*/ 2147483647 w 744"/>
                <a:gd name="T93" fmla="*/ 2147483647 h 379"/>
                <a:gd name="T94" fmla="*/ 2147483647 w 744"/>
                <a:gd name="T95" fmla="*/ 2147483647 h 379"/>
                <a:gd name="T96" fmla="*/ 2147483647 w 744"/>
                <a:gd name="T97" fmla="*/ 2147483647 h 379"/>
                <a:gd name="T98" fmla="*/ 2147483647 w 744"/>
                <a:gd name="T99" fmla="*/ 2147483647 h 379"/>
                <a:gd name="T100" fmla="*/ 2147483647 w 744"/>
                <a:gd name="T101" fmla="*/ 2147483647 h 379"/>
                <a:gd name="T102" fmla="*/ 2147483647 w 744"/>
                <a:gd name="T103" fmla="*/ 2147483647 h 379"/>
                <a:gd name="T104" fmla="*/ 2147483647 w 744"/>
                <a:gd name="T105" fmla="*/ 2147483647 h 379"/>
                <a:gd name="T106" fmla="*/ 2147483647 w 744"/>
                <a:gd name="T107" fmla="*/ 2147483647 h 379"/>
                <a:gd name="T108" fmla="*/ 2147483647 w 744"/>
                <a:gd name="T109" fmla="*/ 2147483647 h 379"/>
                <a:gd name="T110" fmla="*/ 2147483647 w 744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379"/>
                <a:gd name="T170" fmla="*/ 744 w 744"/>
                <a:gd name="T171" fmla="*/ 379 h 3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379">
                  <a:moveTo>
                    <a:pt x="726" y="97"/>
                  </a:moveTo>
                  <a:lnTo>
                    <a:pt x="723" y="80"/>
                  </a:lnTo>
                  <a:lnTo>
                    <a:pt x="723" y="73"/>
                  </a:lnTo>
                  <a:lnTo>
                    <a:pt x="720" y="59"/>
                  </a:lnTo>
                  <a:lnTo>
                    <a:pt x="720" y="50"/>
                  </a:lnTo>
                  <a:lnTo>
                    <a:pt x="720" y="44"/>
                  </a:lnTo>
                  <a:lnTo>
                    <a:pt x="720" y="41"/>
                  </a:lnTo>
                  <a:lnTo>
                    <a:pt x="720" y="40"/>
                  </a:lnTo>
                  <a:lnTo>
                    <a:pt x="719" y="34"/>
                  </a:lnTo>
                  <a:lnTo>
                    <a:pt x="719" y="32"/>
                  </a:lnTo>
                  <a:lnTo>
                    <a:pt x="719" y="20"/>
                  </a:lnTo>
                  <a:lnTo>
                    <a:pt x="719" y="9"/>
                  </a:lnTo>
                  <a:lnTo>
                    <a:pt x="719" y="5"/>
                  </a:lnTo>
                  <a:lnTo>
                    <a:pt x="706" y="5"/>
                  </a:lnTo>
                  <a:lnTo>
                    <a:pt x="686" y="6"/>
                  </a:lnTo>
                  <a:lnTo>
                    <a:pt x="680" y="6"/>
                  </a:lnTo>
                  <a:lnTo>
                    <a:pt x="665" y="6"/>
                  </a:lnTo>
                  <a:lnTo>
                    <a:pt x="659" y="6"/>
                  </a:lnTo>
                  <a:lnTo>
                    <a:pt x="651" y="6"/>
                  </a:lnTo>
                  <a:lnTo>
                    <a:pt x="643" y="6"/>
                  </a:lnTo>
                  <a:lnTo>
                    <a:pt x="641" y="6"/>
                  </a:lnTo>
                  <a:lnTo>
                    <a:pt x="633" y="8"/>
                  </a:lnTo>
                  <a:lnTo>
                    <a:pt x="629" y="8"/>
                  </a:lnTo>
                  <a:lnTo>
                    <a:pt x="619" y="8"/>
                  </a:lnTo>
                  <a:lnTo>
                    <a:pt x="611" y="8"/>
                  </a:lnTo>
                  <a:lnTo>
                    <a:pt x="604" y="8"/>
                  </a:lnTo>
                  <a:lnTo>
                    <a:pt x="601" y="8"/>
                  </a:lnTo>
                  <a:lnTo>
                    <a:pt x="590" y="9"/>
                  </a:lnTo>
                  <a:lnTo>
                    <a:pt x="563" y="9"/>
                  </a:lnTo>
                  <a:lnTo>
                    <a:pt x="556" y="9"/>
                  </a:lnTo>
                  <a:lnTo>
                    <a:pt x="547" y="9"/>
                  </a:lnTo>
                  <a:lnTo>
                    <a:pt x="537" y="9"/>
                  </a:lnTo>
                  <a:lnTo>
                    <a:pt x="526" y="9"/>
                  </a:lnTo>
                  <a:lnTo>
                    <a:pt x="515" y="9"/>
                  </a:lnTo>
                  <a:lnTo>
                    <a:pt x="502" y="9"/>
                  </a:lnTo>
                  <a:lnTo>
                    <a:pt x="488" y="9"/>
                  </a:lnTo>
                  <a:lnTo>
                    <a:pt x="483" y="9"/>
                  </a:lnTo>
                  <a:lnTo>
                    <a:pt x="474" y="9"/>
                  </a:lnTo>
                  <a:lnTo>
                    <a:pt x="473" y="9"/>
                  </a:lnTo>
                  <a:lnTo>
                    <a:pt x="456" y="9"/>
                  </a:lnTo>
                  <a:lnTo>
                    <a:pt x="447" y="9"/>
                  </a:lnTo>
                  <a:lnTo>
                    <a:pt x="430" y="9"/>
                  </a:lnTo>
                  <a:lnTo>
                    <a:pt x="426" y="9"/>
                  </a:lnTo>
                  <a:lnTo>
                    <a:pt x="420" y="11"/>
                  </a:lnTo>
                  <a:lnTo>
                    <a:pt x="419" y="9"/>
                  </a:lnTo>
                  <a:lnTo>
                    <a:pt x="404" y="9"/>
                  </a:lnTo>
                  <a:lnTo>
                    <a:pt x="399" y="9"/>
                  </a:lnTo>
                  <a:lnTo>
                    <a:pt x="398" y="9"/>
                  </a:lnTo>
                  <a:lnTo>
                    <a:pt x="387" y="9"/>
                  </a:lnTo>
                  <a:lnTo>
                    <a:pt x="383" y="9"/>
                  </a:lnTo>
                  <a:lnTo>
                    <a:pt x="365" y="9"/>
                  </a:lnTo>
                  <a:lnTo>
                    <a:pt x="361" y="9"/>
                  </a:lnTo>
                  <a:lnTo>
                    <a:pt x="344" y="9"/>
                  </a:lnTo>
                  <a:lnTo>
                    <a:pt x="315" y="9"/>
                  </a:lnTo>
                  <a:lnTo>
                    <a:pt x="312" y="9"/>
                  </a:lnTo>
                  <a:lnTo>
                    <a:pt x="305" y="9"/>
                  </a:lnTo>
                  <a:lnTo>
                    <a:pt x="301" y="9"/>
                  </a:lnTo>
                  <a:lnTo>
                    <a:pt x="298" y="9"/>
                  </a:lnTo>
                  <a:lnTo>
                    <a:pt x="265" y="9"/>
                  </a:lnTo>
                  <a:lnTo>
                    <a:pt x="258" y="8"/>
                  </a:lnTo>
                  <a:lnTo>
                    <a:pt x="255" y="8"/>
                  </a:lnTo>
                  <a:lnTo>
                    <a:pt x="251" y="8"/>
                  </a:lnTo>
                  <a:lnTo>
                    <a:pt x="248" y="8"/>
                  </a:lnTo>
                  <a:lnTo>
                    <a:pt x="209" y="6"/>
                  </a:lnTo>
                  <a:lnTo>
                    <a:pt x="205" y="6"/>
                  </a:lnTo>
                  <a:lnTo>
                    <a:pt x="177" y="6"/>
                  </a:lnTo>
                  <a:lnTo>
                    <a:pt x="173" y="6"/>
                  </a:lnTo>
                  <a:lnTo>
                    <a:pt x="166" y="6"/>
                  </a:lnTo>
                  <a:lnTo>
                    <a:pt x="162" y="6"/>
                  </a:lnTo>
                  <a:lnTo>
                    <a:pt x="141" y="5"/>
                  </a:lnTo>
                  <a:lnTo>
                    <a:pt x="126" y="5"/>
                  </a:lnTo>
                  <a:lnTo>
                    <a:pt x="109" y="5"/>
                  </a:lnTo>
                  <a:lnTo>
                    <a:pt x="104" y="5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34" y="2"/>
                  </a:lnTo>
                  <a:lnTo>
                    <a:pt x="23" y="0"/>
                  </a:lnTo>
                  <a:lnTo>
                    <a:pt x="2" y="0"/>
                  </a:lnTo>
                  <a:lnTo>
                    <a:pt x="1" y="13"/>
                  </a:lnTo>
                  <a:lnTo>
                    <a:pt x="0" y="30"/>
                  </a:lnTo>
                  <a:lnTo>
                    <a:pt x="0" y="55"/>
                  </a:lnTo>
                  <a:lnTo>
                    <a:pt x="33" y="55"/>
                  </a:lnTo>
                  <a:lnTo>
                    <a:pt x="52" y="57"/>
                  </a:lnTo>
                  <a:lnTo>
                    <a:pt x="72" y="57"/>
                  </a:lnTo>
                  <a:lnTo>
                    <a:pt x="74" y="58"/>
                  </a:lnTo>
                  <a:lnTo>
                    <a:pt x="76" y="58"/>
                  </a:lnTo>
                  <a:lnTo>
                    <a:pt x="83" y="58"/>
                  </a:lnTo>
                  <a:lnTo>
                    <a:pt x="94" y="58"/>
                  </a:lnTo>
                  <a:lnTo>
                    <a:pt x="98" y="59"/>
                  </a:lnTo>
                  <a:lnTo>
                    <a:pt x="118" y="59"/>
                  </a:lnTo>
                  <a:lnTo>
                    <a:pt x="138" y="59"/>
                  </a:lnTo>
                  <a:lnTo>
                    <a:pt x="149" y="61"/>
                  </a:lnTo>
                  <a:lnTo>
                    <a:pt x="165" y="61"/>
                  </a:lnTo>
                  <a:lnTo>
                    <a:pt x="172" y="62"/>
                  </a:lnTo>
                  <a:lnTo>
                    <a:pt x="176" y="62"/>
                  </a:lnTo>
                  <a:lnTo>
                    <a:pt x="181" y="62"/>
                  </a:lnTo>
                  <a:lnTo>
                    <a:pt x="204" y="62"/>
                  </a:lnTo>
                  <a:lnTo>
                    <a:pt x="211" y="62"/>
                  </a:lnTo>
                  <a:lnTo>
                    <a:pt x="224" y="62"/>
                  </a:lnTo>
                  <a:lnTo>
                    <a:pt x="226" y="62"/>
                  </a:lnTo>
                  <a:lnTo>
                    <a:pt x="258" y="64"/>
                  </a:lnTo>
                  <a:lnTo>
                    <a:pt x="258" y="78"/>
                  </a:lnTo>
                  <a:lnTo>
                    <a:pt x="256" y="112"/>
                  </a:lnTo>
                  <a:lnTo>
                    <a:pt x="256" y="118"/>
                  </a:lnTo>
                  <a:lnTo>
                    <a:pt x="256" y="128"/>
                  </a:lnTo>
                  <a:lnTo>
                    <a:pt x="256" y="131"/>
                  </a:lnTo>
                  <a:lnTo>
                    <a:pt x="255" y="138"/>
                  </a:lnTo>
                  <a:lnTo>
                    <a:pt x="255" y="146"/>
                  </a:lnTo>
                  <a:lnTo>
                    <a:pt x="255" y="160"/>
                  </a:lnTo>
                  <a:lnTo>
                    <a:pt x="255" y="174"/>
                  </a:lnTo>
                  <a:lnTo>
                    <a:pt x="255" y="177"/>
                  </a:lnTo>
                  <a:lnTo>
                    <a:pt x="255" y="182"/>
                  </a:lnTo>
                  <a:lnTo>
                    <a:pt x="255" y="196"/>
                  </a:lnTo>
                  <a:lnTo>
                    <a:pt x="255" y="200"/>
                  </a:lnTo>
                  <a:lnTo>
                    <a:pt x="255" y="209"/>
                  </a:lnTo>
                  <a:lnTo>
                    <a:pt x="255" y="214"/>
                  </a:lnTo>
                  <a:lnTo>
                    <a:pt x="254" y="225"/>
                  </a:lnTo>
                  <a:lnTo>
                    <a:pt x="254" y="242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2" y="277"/>
                  </a:lnTo>
                  <a:lnTo>
                    <a:pt x="256" y="276"/>
                  </a:lnTo>
                  <a:lnTo>
                    <a:pt x="268" y="283"/>
                  </a:lnTo>
                  <a:lnTo>
                    <a:pt x="274" y="292"/>
                  </a:lnTo>
                  <a:lnTo>
                    <a:pt x="297" y="295"/>
                  </a:lnTo>
                  <a:lnTo>
                    <a:pt x="299" y="295"/>
                  </a:lnTo>
                  <a:lnTo>
                    <a:pt x="319" y="299"/>
                  </a:lnTo>
                  <a:lnTo>
                    <a:pt x="322" y="302"/>
                  </a:lnTo>
                  <a:lnTo>
                    <a:pt x="323" y="315"/>
                  </a:lnTo>
                  <a:lnTo>
                    <a:pt x="330" y="319"/>
                  </a:lnTo>
                  <a:lnTo>
                    <a:pt x="336" y="318"/>
                  </a:lnTo>
                  <a:lnTo>
                    <a:pt x="345" y="319"/>
                  </a:lnTo>
                  <a:lnTo>
                    <a:pt x="363" y="326"/>
                  </a:lnTo>
                  <a:lnTo>
                    <a:pt x="374" y="323"/>
                  </a:lnTo>
                  <a:lnTo>
                    <a:pt x="374" y="324"/>
                  </a:lnTo>
                  <a:lnTo>
                    <a:pt x="380" y="326"/>
                  </a:lnTo>
                  <a:lnTo>
                    <a:pt x="386" y="331"/>
                  </a:lnTo>
                  <a:lnTo>
                    <a:pt x="391" y="333"/>
                  </a:lnTo>
                  <a:lnTo>
                    <a:pt x="408" y="326"/>
                  </a:lnTo>
                  <a:lnTo>
                    <a:pt x="413" y="327"/>
                  </a:lnTo>
                  <a:lnTo>
                    <a:pt x="418" y="326"/>
                  </a:lnTo>
                  <a:lnTo>
                    <a:pt x="422" y="324"/>
                  </a:lnTo>
                  <a:lnTo>
                    <a:pt x="423" y="341"/>
                  </a:lnTo>
                  <a:lnTo>
                    <a:pt x="431" y="341"/>
                  </a:lnTo>
                  <a:lnTo>
                    <a:pt x="431" y="352"/>
                  </a:lnTo>
                  <a:lnTo>
                    <a:pt x="441" y="357"/>
                  </a:lnTo>
                  <a:lnTo>
                    <a:pt x="463" y="343"/>
                  </a:lnTo>
                  <a:lnTo>
                    <a:pt x="468" y="351"/>
                  </a:lnTo>
                  <a:lnTo>
                    <a:pt x="472" y="350"/>
                  </a:lnTo>
                  <a:lnTo>
                    <a:pt x="474" y="350"/>
                  </a:lnTo>
                  <a:lnTo>
                    <a:pt x="484" y="359"/>
                  </a:lnTo>
                  <a:lnTo>
                    <a:pt x="502" y="354"/>
                  </a:lnTo>
                  <a:lnTo>
                    <a:pt x="501" y="366"/>
                  </a:lnTo>
                  <a:lnTo>
                    <a:pt x="508" y="371"/>
                  </a:lnTo>
                  <a:lnTo>
                    <a:pt x="523" y="345"/>
                  </a:lnTo>
                  <a:lnTo>
                    <a:pt x="524" y="345"/>
                  </a:lnTo>
                  <a:lnTo>
                    <a:pt x="541" y="359"/>
                  </a:lnTo>
                  <a:lnTo>
                    <a:pt x="554" y="351"/>
                  </a:lnTo>
                  <a:lnTo>
                    <a:pt x="555" y="351"/>
                  </a:lnTo>
                  <a:lnTo>
                    <a:pt x="554" y="354"/>
                  </a:lnTo>
                  <a:lnTo>
                    <a:pt x="563" y="365"/>
                  </a:lnTo>
                  <a:lnTo>
                    <a:pt x="570" y="365"/>
                  </a:lnTo>
                  <a:lnTo>
                    <a:pt x="573" y="369"/>
                  </a:lnTo>
                  <a:lnTo>
                    <a:pt x="584" y="365"/>
                  </a:lnTo>
                  <a:lnTo>
                    <a:pt x="606" y="352"/>
                  </a:lnTo>
                  <a:lnTo>
                    <a:pt x="620" y="355"/>
                  </a:lnTo>
                  <a:lnTo>
                    <a:pt x="629" y="352"/>
                  </a:lnTo>
                  <a:lnTo>
                    <a:pt x="630" y="350"/>
                  </a:lnTo>
                  <a:lnTo>
                    <a:pt x="643" y="347"/>
                  </a:lnTo>
                  <a:lnTo>
                    <a:pt x="643" y="344"/>
                  </a:lnTo>
                  <a:lnTo>
                    <a:pt x="645" y="345"/>
                  </a:lnTo>
                  <a:lnTo>
                    <a:pt x="648" y="350"/>
                  </a:lnTo>
                  <a:lnTo>
                    <a:pt x="647" y="350"/>
                  </a:lnTo>
                  <a:lnTo>
                    <a:pt x="669" y="350"/>
                  </a:lnTo>
                  <a:lnTo>
                    <a:pt x="672" y="350"/>
                  </a:lnTo>
                  <a:lnTo>
                    <a:pt x="673" y="344"/>
                  </a:lnTo>
                  <a:lnTo>
                    <a:pt x="683" y="343"/>
                  </a:lnTo>
                  <a:lnTo>
                    <a:pt x="686" y="344"/>
                  </a:lnTo>
                  <a:lnTo>
                    <a:pt x="686" y="347"/>
                  </a:lnTo>
                  <a:lnTo>
                    <a:pt x="697" y="351"/>
                  </a:lnTo>
                  <a:lnTo>
                    <a:pt x="708" y="364"/>
                  </a:lnTo>
                  <a:lnTo>
                    <a:pt x="712" y="365"/>
                  </a:lnTo>
                  <a:lnTo>
                    <a:pt x="712" y="362"/>
                  </a:lnTo>
                  <a:lnTo>
                    <a:pt x="719" y="364"/>
                  </a:lnTo>
                  <a:lnTo>
                    <a:pt x="719" y="366"/>
                  </a:lnTo>
                  <a:lnTo>
                    <a:pt x="720" y="366"/>
                  </a:lnTo>
                  <a:lnTo>
                    <a:pt x="719" y="368"/>
                  </a:lnTo>
                  <a:lnTo>
                    <a:pt x="730" y="371"/>
                  </a:lnTo>
                  <a:lnTo>
                    <a:pt x="740" y="378"/>
                  </a:lnTo>
                  <a:lnTo>
                    <a:pt x="743" y="375"/>
                  </a:lnTo>
                  <a:lnTo>
                    <a:pt x="743" y="347"/>
                  </a:lnTo>
                  <a:lnTo>
                    <a:pt x="743" y="344"/>
                  </a:lnTo>
                  <a:lnTo>
                    <a:pt x="743" y="341"/>
                  </a:lnTo>
                  <a:lnTo>
                    <a:pt x="743" y="338"/>
                  </a:lnTo>
                  <a:lnTo>
                    <a:pt x="743" y="322"/>
                  </a:lnTo>
                  <a:lnTo>
                    <a:pt x="743" y="315"/>
                  </a:lnTo>
                  <a:lnTo>
                    <a:pt x="743" y="308"/>
                  </a:lnTo>
                  <a:lnTo>
                    <a:pt x="743" y="284"/>
                  </a:lnTo>
                  <a:lnTo>
                    <a:pt x="741" y="278"/>
                  </a:lnTo>
                  <a:lnTo>
                    <a:pt x="741" y="265"/>
                  </a:lnTo>
                  <a:lnTo>
                    <a:pt x="741" y="259"/>
                  </a:lnTo>
                  <a:lnTo>
                    <a:pt x="741" y="255"/>
                  </a:lnTo>
                  <a:lnTo>
                    <a:pt x="741" y="238"/>
                  </a:lnTo>
                  <a:lnTo>
                    <a:pt x="741" y="232"/>
                  </a:lnTo>
                  <a:lnTo>
                    <a:pt x="741" y="198"/>
                  </a:lnTo>
                  <a:lnTo>
                    <a:pt x="740" y="184"/>
                  </a:lnTo>
                  <a:lnTo>
                    <a:pt x="740" y="182"/>
                  </a:lnTo>
                  <a:lnTo>
                    <a:pt x="740" y="181"/>
                  </a:lnTo>
                  <a:lnTo>
                    <a:pt x="741" y="181"/>
                  </a:lnTo>
                  <a:lnTo>
                    <a:pt x="740" y="181"/>
                  </a:lnTo>
                  <a:lnTo>
                    <a:pt x="738" y="170"/>
                  </a:lnTo>
                  <a:lnTo>
                    <a:pt x="738" y="168"/>
                  </a:lnTo>
                  <a:lnTo>
                    <a:pt x="736" y="154"/>
                  </a:lnTo>
                  <a:lnTo>
                    <a:pt x="736" y="150"/>
                  </a:lnTo>
                  <a:lnTo>
                    <a:pt x="736" y="147"/>
                  </a:lnTo>
                  <a:lnTo>
                    <a:pt x="734" y="142"/>
                  </a:lnTo>
                  <a:lnTo>
                    <a:pt x="733" y="136"/>
                  </a:lnTo>
                  <a:lnTo>
                    <a:pt x="731" y="129"/>
                  </a:lnTo>
                  <a:lnTo>
                    <a:pt x="729" y="104"/>
                  </a:lnTo>
                  <a:lnTo>
                    <a:pt x="727" y="101"/>
                  </a:lnTo>
                  <a:lnTo>
                    <a:pt x="726" y="97"/>
                  </a:lnTo>
                </a:path>
              </a:pathLst>
            </a:custGeom>
            <a:solidFill>
              <a:srgbClr val="D0DFE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236"/>
            <p:cNvSpPr>
              <a:spLocks/>
            </p:cNvSpPr>
            <p:nvPr/>
          </p:nvSpPr>
          <p:spPr bwMode="auto">
            <a:xfrm>
              <a:off x="2922588" y="2301875"/>
              <a:ext cx="950912" cy="569913"/>
            </a:xfrm>
            <a:custGeom>
              <a:avLst/>
              <a:gdLst>
                <a:gd name="T0" fmla="*/ 2147483647 w 601"/>
                <a:gd name="T1" fmla="*/ 2147483647 h 388"/>
                <a:gd name="T2" fmla="*/ 2147483647 w 601"/>
                <a:gd name="T3" fmla="*/ 2147483647 h 388"/>
                <a:gd name="T4" fmla="*/ 2147483647 w 601"/>
                <a:gd name="T5" fmla="*/ 2147483647 h 388"/>
                <a:gd name="T6" fmla="*/ 2147483647 w 601"/>
                <a:gd name="T7" fmla="*/ 2147483647 h 388"/>
                <a:gd name="T8" fmla="*/ 2147483647 w 601"/>
                <a:gd name="T9" fmla="*/ 2147483647 h 388"/>
                <a:gd name="T10" fmla="*/ 2147483647 w 601"/>
                <a:gd name="T11" fmla="*/ 2147483647 h 388"/>
                <a:gd name="T12" fmla="*/ 2147483647 w 601"/>
                <a:gd name="T13" fmla="*/ 2147483647 h 388"/>
                <a:gd name="T14" fmla="*/ 2147483647 w 601"/>
                <a:gd name="T15" fmla="*/ 2147483647 h 388"/>
                <a:gd name="T16" fmla="*/ 2147483647 w 601"/>
                <a:gd name="T17" fmla="*/ 2147483647 h 388"/>
                <a:gd name="T18" fmla="*/ 2147483647 w 601"/>
                <a:gd name="T19" fmla="*/ 2147483647 h 388"/>
                <a:gd name="T20" fmla="*/ 2147483647 w 601"/>
                <a:gd name="T21" fmla="*/ 2147483647 h 388"/>
                <a:gd name="T22" fmla="*/ 2147483647 w 601"/>
                <a:gd name="T23" fmla="*/ 2147483647 h 388"/>
                <a:gd name="T24" fmla="*/ 2147483647 w 601"/>
                <a:gd name="T25" fmla="*/ 2147483647 h 388"/>
                <a:gd name="T26" fmla="*/ 2147483647 w 601"/>
                <a:gd name="T27" fmla="*/ 2147483647 h 388"/>
                <a:gd name="T28" fmla="*/ 2147483647 w 601"/>
                <a:gd name="T29" fmla="*/ 2147483647 h 388"/>
                <a:gd name="T30" fmla="*/ 2147483647 w 601"/>
                <a:gd name="T31" fmla="*/ 2147483647 h 388"/>
                <a:gd name="T32" fmla="*/ 2147483647 w 601"/>
                <a:gd name="T33" fmla="*/ 2147483647 h 388"/>
                <a:gd name="T34" fmla="*/ 2147483647 w 601"/>
                <a:gd name="T35" fmla="*/ 2147483647 h 388"/>
                <a:gd name="T36" fmla="*/ 2147483647 w 601"/>
                <a:gd name="T37" fmla="*/ 2147483647 h 388"/>
                <a:gd name="T38" fmla="*/ 2147483647 w 601"/>
                <a:gd name="T39" fmla="*/ 2147483647 h 388"/>
                <a:gd name="T40" fmla="*/ 2147483647 w 601"/>
                <a:gd name="T41" fmla="*/ 2147483647 h 388"/>
                <a:gd name="T42" fmla="*/ 2147483647 w 601"/>
                <a:gd name="T43" fmla="*/ 2147483647 h 388"/>
                <a:gd name="T44" fmla="*/ 2147483647 w 601"/>
                <a:gd name="T45" fmla="*/ 2147483647 h 388"/>
                <a:gd name="T46" fmla="*/ 2147483647 w 601"/>
                <a:gd name="T47" fmla="*/ 2147483647 h 388"/>
                <a:gd name="T48" fmla="*/ 2147483647 w 601"/>
                <a:gd name="T49" fmla="*/ 0 h 388"/>
                <a:gd name="T50" fmla="*/ 2147483647 w 601"/>
                <a:gd name="T51" fmla="*/ 2147483647 h 388"/>
                <a:gd name="T52" fmla="*/ 2147483647 w 601"/>
                <a:gd name="T53" fmla="*/ 2147483647 h 388"/>
                <a:gd name="T54" fmla="*/ 2147483647 w 601"/>
                <a:gd name="T55" fmla="*/ 2147483647 h 388"/>
                <a:gd name="T56" fmla="*/ 2147483647 w 601"/>
                <a:gd name="T57" fmla="*/ 2147483647 h 388"/>
                <a:gd name="T58" fmla="*/ 2147483647 w 601"/>
                <a:gd name="T59" fmla="*/ 2147483647 h 388"/>
                <a:gd name="T60" fmla="*/ 2147483647 w 601"/>
                <a:gd name="T61" fmla="*/ 2147483647 h 388"/>
                <a:gd name="T62" fmla="*/ 2147483647 w 601"/>
                <a:gd name="T63" fmla="*/ 2147483647 h 388"/>
                <a:gd name="T64" fmla="*/ 2147483647 w 601"/>
                <a:gd name="T65" fmla="*/ 2147483647 h 388"/>
                <a:gd name="T66" fmla="*/ 2147483647 w 601"/>
                <a:gd name="T67" fmla="*/ 2147483647 h 388"/>
                <a:gd name="T68" fmla="*/ 2147483647 w 601"/>
                <a:gd name="T69" fmla="*/ 2147483647 h 388"/>
                <a:gd name="T70" fmla="*/ 2147483647 w 601"/>
                <a:gd name="T71" fmla="*/ 2147483647 h 388"/>
                <a:gd name="T72" fmla="*/ 2147483647 w 601"/>
                <a:gd name="T73" fmla="*/ 2147483647 h 388"/>
                <a:gd name="T74" fmla="*/ 2147483647 w 601"/>
                <a:gd name="T75" fmla="*/ 2147483647 h 388"/>
                <a:gd name="T76" fmla="*/ 2147483647 w 601"/>
                <a:gd name="T77" fmla="*/ 2147483647 h 388"/>
                <a:gd name="T78" fmla="*/ 2147483647 w 601"/>
                <a:gd name="T79" fmla="*/ 2147483647 h 388"/>
                <a:gd name="T80" fmla="*/ 2147483647 w 601"/>
                <a:gd name="T81" fmla="*/ 2147483647 h 388"/>
                <a:gd name="T82" fmla="*/ 2147483647 w 601"/>
                <a:gd name="T83" fmla="*/ 2147483647 h 388"/>
                <a:gd name="T84" fmla="*/ 2147483647 w 601"/>
                <a:gd name="T85" fmla="*/ 2147483647 h 3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1"/>
                <a:gd name="T130" fmla="*/ 0 h 388"/>
                <a:gd name="T131" fmla="*/ 601 w 601"/>
                <a:gd name="T132" fmla="*/ 388 h 3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1" h="388">
                  <a:moveTo>
                    <a:pt x="543" y="353"/>
                  </a:moveTo>
                  <a:lnTo>
                    <a:pt x="545" y="356"/>
                  </a:lnTo>
                  <a:lnTo>
                    <a:pt x="554" y="357"/>
                  </a:lnTo>
                  <a:lnTo>
                    <a:pt x="570" y="363"/>
                  </a:lnTo>
                  <a:lnTo>
                    <a:pt x="579" y="373"/>
                  </a:lnTo>
                  <a:lnTo>
                    <a:pt x="584" y="382"/>
                  </a:lnTo>
                  <a:lnTo>
                    <a:pt x="593" y="385"/>
                  </a:lnTo>
                  <a:lnTo>
                    <a:pt x="600" y="387"/>
                  </a:lnTo>
                  <a:lnTo>
                    <a:pt x="597" y="385"/>
                  </a:lnTo>
                  <a:lnTo>
                    <a:pt x="595" y="378"/>
                  </a:lnTo>
                  <a:lnTo>
                    <a:pt x="595" y="375"/>
                  </a:lnTo>
                  <a:lnTo>
                    <a:pt x="584" y="363"/>
                  </a:lnTo>
                  <a:lnTo>
                    <a:pt x="591" y="341"/>
                  </a:lnTo>
                  <a:lnTo>
                    <a:pt x="594" y="335"/>
                  </a:lnTo>
                  <a:lnTo>
                    <a:pt x="594" y="325"/>
                  </a:lnTo>
                  <a:lnTo>
                    <a:pt x="597" y="321"/>
                  </a:lnTo>
                  <a:lnTo>
                    <a:pt x="598" y="317"/>
                  </a:lnTo>
                  <a:lnTo>
                    <a:pt x="594" y="306"/>
                  </a:lnTo>
                  <a:lnTo>
                    <a:pt x="590" y="303"/>
                  </a:lnTo>
                  <a:lnTo>
                    <a:pt x="591" y="289"/>
                  </a:lnTo>
                  <a:lnTo>
                    <a:pt x="586" y="277"/>
                  </a:lnTo>
                  <a:lnTo>
                    <a:pt x="593" y="277"/>
                  </a:lnTo>
                  <a:lnTo>
                    <a:pt x="597" y="277"/>
                  </a:lnTo>
                  <a:lnTo>
                    <a:pt x="597" y="263"/>
                  </a:lnTo>
                  <a:lnTo>
                    <a:pt x="597" y="249"/>
                  </a:lnTo>
                  <a:lnTo>
                    <a:pt x="597" y="238"/>
                  </a:lnTo>
                  <a:lnTo>
                    <a:pt x="595" y="223"/>
                  </a:lnTo>
                  <a:lnTo>
                    <a:pt x="595" y="209"/>
                  </a:lnTo>
                  <a:lnTo>
                    <a:pt x="595" y="201"/>
                  </a:lnTo>
                  <a:lnTo>
                    <a:pt x="595" y="165"/>
                  </a:lnTo>
                  <a:lnTo>
                    <a:pt x="595" y="155"/>
                  </a:lnTo>
                  <a:lnTo>
                    <a:pt x="595" y="135"/>
                  </a:lnTo>
                  <a:lnTo>
                    <a:pt x="595" y="117"/>
                  </a:lnTo>
                  <a:lnTo>
                    <a:pt x="594" y="86"/>
                  </a:lnTo>
                  <a:lnTo>
                    <a:pt x="593" y="79"/>
                  </a:lnTo>
                  <a:lnTo>
                    <a:pt x="590" y="74"/>
                  </a:lnTo>
                  <a:lnTo>
                    <a:pt x="580" y="70"/>
                  </a:lnTo>
                  <a:lnTo>
                    <a:pt x="563" y="51"/>
                  </a:lnTo>
                  <a:lnTo>
                    <a:pt x="563" y="48"/>
                  </a:lnTo>
                  <a:lnTo>
                    <a:pt x="579" y="34"/>
                  </a:lnTo>
                  <a:lnTo>
                    <a:pt x="584" y="13"/>
                  </a:lnTo>
                  <a:lnTo>
                    <a:pt x="570" y="13"/>
                  </a:lnTo>
                  <a:lnTo>
                    <a:pt x="551" y="15"/>
                  </a:lnTo>
                  <a:lnTo>
                    <a:pt x="534" y="15"/>
                  </a:lnTo>
                  <a:lnTo>
                    <a:pt x="533" y="15"/>
                  </a:lnTo>
                  <a:lnTo>
                    <a:pt x="514" y="15"/>
                  </a:lnTo>
                  <a:lnTo>
                    <a:pt x="478" y="15"/>
                  </a:lnTo>
                  <a:lnTo>
                    <a:pt x="476" y="15"/>
                  </a:lnTo>
                  <a:lnTo>
                    <a:pt x="475" y="15"/>
                  </a:lnTo>
                  <a:lnTo>
                    <a:pt x="457" y="15"/>
                  </a:lnTo>
                  <a:lnTo>
                    <a:pt x="447" y="15"/>
                  </a:lnTo>
                  <a:lnTo>
                    <a:pt x="421" y="13"/>
                  </a:lnTo>
                  <a:lnTo>
                    <a:pt x="418" y="13"/>
                  </a:lnTo>
                  <a:lnTo>
                    <a:pt x="400" y="13"/>
                  </a:lnTo>
                  <a:lnTo>
                    <a:pt x="381" y="13"/>
                  </a:lnTo>
                  <a:lnTo>
                    <a:pt x="353" y="13"/>
                  </a:lnTo>
                  <a:lnTo>
                    <a:pt x="346" y="13"/>
                  </a:lnTo>
                  <a:lnTo>
                    <a:pt x="333" y="13"/>
                  </a:lnTo>
                  <a:lnTo>
                    <a:pt x="324" y="13"/>
                  </a:lnTo>
                  <a:lnTo>
                    <a:pt x="324" y="12"/>
                  </a:lnTo>
                  <a:lnTo>
                    <a:pt x="288" y="11"/>
                  </a:lnTo>
                  <a:lnTo>
                    <a:pt x="286" y="11"/>
                  </a:lnTo>
                  <a:lnTo>
                    <a:pt x="285" y="11"/>
                  </a:lnTo>
                  <a:lnTo>
                    <a:pt x="239" y="11"/>
                  </a:lnTo>
                  <a:lnTo>
                    <a:pt x="230" y="9"/>
                  </a:lnTo>
                  <a:lnTo>
                    <a:pt x="173" y="8"/>
                  </a:lnTo>
                  <a:lnTo>
                    <a:pt x="163" y="8"/>
                  </a:lnTo>
                  <a:lnTo>
                    <a:pt x="135" y="5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49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13" y="74"/>
                  </a:lnTo>
                  <a:lnTo>
                    <a:pt x="13" y="79"/>
                  </a:lnTo>
                  <a:lnTo>
                    <a:pt x="12" y="101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9" y="129"/>
                  </a:lnTo>
                  <a:lnTo>
                    <a:pt x="9" y="148"/>
                  </a:lnTo>
                  <a:lnTo>
                    <a:pt x="8" y="155"/>
                  </a:lnTo>
                  <a:lnTo>
                    <a:pt x="6" y="183"/>
                  </a:lnTo>
                  <a:lnTo>
                    <a:pt x="6" y="191"/>
                  </a:lnTo>
                  <a:lnTo>
                    <a:pt x="6" y="194"/>
                  </a:lnTo>
                  <a:lnTo>
                    <a:pt x="5" y="209"/>
                  </a:lnTo>
                  <a:lnTo>
                    <a:pt x="4" y="226"/>
                  </a:lnTo>
                  <a:lnTo>
                    <a:pt x="4" y="237"/>
                  </a:lnTo>
                  <a:lnTo>
                    <a:pt x="2" y="249"/>
                  </a:lnTo>
                  <a:lnTo>
                    <a:pt x="1" y="263"/>
                  </a:lnTo>
                  <a:lnTo>
                    <a:pt x="1" y="264"/>
                  </a:lnTo>
                  <a:lnTo>
                    <a:pt x="1" y="266"/>
                  </a:lnTo>
                  <a:lnTo>
                    <a:pt x="1" y="277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19"/>
                  </a:lnTo>
                  <a:lnTo>
                    <a:pt x="42" y="320"/>
                  </a:lnTo>
                  <a:lnTo>
                    <a:pt x="62" y="320"/>
                  </a:lnTo>
                  <a:lnTo>
                    <a:pt x="65" y="321"/>
                  </a:lnTo>
                  <a:lnTo>
                    <a:pt x="81" y="323"/>
                  </a:lnTo>
                  <a:lnTo>
                    <a:pt x="91" y="323"/>
                  </a:lnTo>
                  <a:lnTo>
                    <a:pt x="94" y="323"/>
                  </a:lnTo>
                  <a:lnTo>
                    <a:pt x="98" y="323"/>
                  </a:lnTo>
                  <a:lnTo>
                    <a:pt x="123" y="324"/>
                  </a:lnTo>
                  <a:lnTo>
                    <a:pt x="141" y="325"/>
                  </a:lnTo>
                  <a:lnTo>
                    <a:pt x="153" y="325"/>
                  </a:lnTo>
                  <a:lnTo>
                    <a:pt x="180" y="327"/>
                  </a:lnTo>
                  <a:lnTo>
                    <a:pt x="185" y="327"/>
                  </a:lnTo>
                  <a:lnTo>
                    <a:pt x="221" y="328"/>
                  </a:lnTo>
                  <a:lnTo>
                    <a:pt x="252" y="330"/>
                  </a:lnTo>
                  <a:lnTo>
                    <a:pt x="278" y="330"/>
                  </a:lnTo>
                  <a:lnTo>
                    <a:pt x="302" y="330"/>
                  </a:lnTo>
                  <a:lnTo>
                    <a:pt x="354" y="331"/>
                  </a:lnTo>
                  <a:lnTo>
                    <a:pt x="376" y="331"/>
                  </a:lnTo>
                  <a:lnTo>
                    <a:pt x="436" y="332"/>
                  </a:lnTo>
                  <a:lnTo>
                    <a:pt x="446" y="342"/>
                  </a:lnTo>
                  <a:lnTo>
                    <a:pt x="451" y="345"/>
                  </a:lnTo>
                  <a:lnTo>
                    <a:pt x="455" y="346"/>
                  </a:lnTo>
                  <a:lnTo>
                    <a:pt x="464" y="349"/>
                  </a:lnTo>
                  <a:lnTo>
                    <a:pt x="476" y="357"/>
                  </a:lnTo>
                  <a:lnTo>
                    <a:pt x="486" y="346"/>
                  </a:lnTo>
                  <a:lnTo>
                    <a:pt x="504" y="349"/>
                  </a:lnTo>
                  <a:lnTo>
                    <a:pt x="507" y="349"/>
                  </a:lnTo>
                  <a:lnTo>
                    <a:pt x="515" y="346"/>
                  </a:lnTo>
                  <a:lnTo>
                    <a:pt x="516" y="348"/>
                  </a:lnTo>
                  <a:lnTo>
                    <a:pt x="536" y="346"/>
                  </a:lnTo>
                  <a:lnTo>
                    <a:pt x="543" y="353"/>
                  </a:lnTo>
                </a:path>
              </a:pathLst>
            </a:custGeom>
            <a:noFill/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40" descr="70%"/>
            <p:cNvSpPr>
              <a:spLocks/>
            </p:cNvSpPr>
            <p:nvPr/>
          </p:nvSpPr>
          <p:spPr bwMode="auto">
            <a:xfrm>
              <a:off x="2431696" y="3823195"/>
              <a:ext cx="1884363" cy="1717675"/>
            </a:xfrm>
            <a:custGeom>
              <a:avLst/>
              <a:gdLst>
                <a:gd name="T0" fmla="*/ 1374863588 w 1194"/>
                <a:gd name="T1" fmla="*/ 1973596710 h 1167"/>
                <a:gd name="T2" fmla="*/ 1227911741 w 1194"/>
                <a:gd name="T3" fmla="*/ 1754789734 h 1167"/>
                <a:gd name="T4" fmla="*/ 1160663367 w 1194"/>
                <a:gd name="T5" fmla="*/ 1689797767 h 1167"/>
                <a:gd name="T6" fmla="*/ 1011221132 w 1194"/>
                <a:gd name="T7" fmla="*/ 1642137089 h 1167"/>
                <a:gd name="T8" fmla="*/ 829400694 w 1194"/>
                <a:gd name="T9" fmla="*/ 1683299454 h 1167"/>
                <a:gd name="T10" fmla="*/ 602748334 w 1194"/>
                <a:gd name="T11" fmla="*/ 1765622710 h 1167"/>
                <a:gd name="T12" fmla="*/ 398511146 w 1194"/>
                <a:gd name="T13" fmla="*/ 1564147023 h 1167"/>
                <a:gd name="T14" fmla="*/ 211708353 w 1194"/>
                <a:gd name="T15" fmla="*/ 1282512836 h 1167"/>
                <a:gd name="T16" fmla="*/ 27397440 w 1194"/>
                <a:gd name="T17" fmla="*/ 1113533132 h 1167"/>
                <a:gd name="T18" fmla="*/ 59777234 w 1194"/>
                <a:gd name="T19" fmla="*/ 1050707761 h 1167"/>
                <a:gd name="T20" fmla="*/ 381076850 w 1194"/>
                <a:gd name="T21" fmla="*/ 1070205645 h 1167"/>
                <a:gd name="T22" fmla="*/ 637618505 w 1194"/>
                <a:gd name="T23" fmla="*/ 1087536934 h 1167"/>
                <a:gd name="T24" fmla="*/ 779587996 w 1194"/>
                <a:gd name="T25" fmla="*/ 1096201843 h 1167"/>
                <a:gd name="T26" fmla="*/ 802003069 w 1194"/>
                <a:gd name="T27" fmla="*/ 944553429 h 1167"/>
                <a:gd name="T28" fmla="*/ 816946977 w 1194"/>
                <a:gd name="T29" fmla="*/ 730079460 h 1167"/>
                <a:gd name="T30" fmla="*/ 824419720 w 1194"/>
                <a:gd name="T31" fmla="*/ 606593839 h 1167"/>
                <a:gd name="T32" fmla="*/ 834383049 w 1194"/>
                <a:gd name="T33" fmla="*/ 426782632 h 1167"/>
                <a:gd name="T34" fmla="*/ 841854213 w 1194"/>
                <a:gd name="T35" fmla="*/ 320628209 h 1167"/>
                <a:gd name="T36" fmla="*/ 851817345 w 1194"/>
                <a:gd name="T37" fmla="*/ 173312939 h 1167"/>
                <a:gd name="T38" fmla="*/ 1046091303 w 1194"/>
                <a:gd name="T39" fmla="*/ 2166596 h 1167"/>
                <a:gd name="T40" fmla="*/ 1155682591 w 1194"/>
                <a:gd name="T41" fmla="*/ 8664912 h 1167"/>
                <a:gd name="T42" fmla="*/ 1312595990 w 1194"/>
                <a:gd name="T43" fmla="*/ 12998105 h 1167"/>
                <a:gd name="T44" fmla="*/ 1496906817 w 1194"/>
                <a:gd name="T45" fmla="*/ 47660689 h 1167"/>
                <a:gd name="T46" fmla="*/ 1489435652 w 1194"/>
                <a:gd name="T47" fmla="*/ 201475779 h 1167"/>
                <a:gd name="T48" fmla="*/ 1489435652 w 1194"/>
                <a:gd name="T49" fmla="*/ 324961399 h 1167"/>
                <a:gd name="T50" fmla="*/ 1484453297 w 1194"/>
                <a:gd name="T51" fmla="*/ 444113921 h 1167"/>
                <a:gd name="T52" fmla="*/ 1591554197 w 1194"/>
                <a:gd name="T53" fmla="*/ 535102087 h 1167"/>
                <a:gd name="T54" fmla="*/ 1688690781 w 1194"/>
                <a:gd name="T55" fmla="*/ 582764236 h 1167"/>
                <a:gd name="T56" fmla="*/ 1813225977 w 1194"/>
                <a:gd name="T57" fmla="*/ 613093625 h 1167"/>
                <a:gd name="T58" fmla="*/ 1900400614 w 1194"/>
                <a:gd name="T59" fmla="*/ 634758104 h 1167"/>
                <a:gd name="T60" fmla="*/ 2019953455 w 1194"/>
                <a:gd name="T61" fmla="*/ 652089394 h 1167"/>
                <a:gd name="T62" fmla="*/ 2109618480 w 1194"/>
                <a:gd name="T63" fmla="*/ 701916666 h 1167"/>
                <a:gd name="T64" fmla="*/ 2147483647 w 1194"/>
                <a:gd name="T65" fmla="*/ 660754302 h 1167"/>
                <a:gd name="T66" fmla="*/ 2147483647 w 1194"/>
                <a:gd name="T67" fmla="*/ 665087493 h 1167"/>
                <a:gd name="T68" fmla="*/ 2147483647 w 1194"/>
                <a:gd name="T69" fmla="*/ 652089394 h 1167"/>
                <a:gd name="T70" fmla="*/ 2147483647 w 1194"/>
                <a:gd name="T71" fmla="*/ 639089823 h 1167"/>
                <a:gd name="T72" fmla="*/ 2147483647 w 1194"/>
                <a:gd name="T73" fmla="*/ 682418782 h 1167"/>
                <a:gd name="T74" fmla="*/ 2147483647 w 1194"/>
                <a:gd name="T75" fmla="*/ 712748170 h 1167"/>
                <a:gd name="T76" fmla="*/ 2147483647 w 1194"/>
                <a:gd name="T77" fmla="*/ 797238206 h 1167"/>
                <a:gd name="T78" fmla="*/ 2147483647 w 1194"/>
                <a:gd name="T79" fmla="*/ 927222140 h 1167"/>
                <a:gd name="T80" fmla="*/ 2147483647 w 1194"/>
                <a:gd name="T81" fmla="*/ 1013878587 h 1167"/>
                <a:gd name="T82" fmla="*/ 2147483647 w 1194"/>
                <a:gd name="T83" fmla="*/ 1120032918 h 1167"/>
                <a:gd name="T84" fmla="*/ 2147483647 w 1194"/>
                <a:gd name="T85" fmla="*/ 1304177315 h 1167"/>
                <a:gd name="T86" fmla="*/ 2147483647 w 1194"/>
                <a:gd name="T87" fmla="*/ 1490488308 h 1167"/>
                <a:gd name="T88" fmla="*/ 2147483647 w 1194"/>
                <a:gd name="T89" fmla="*/ 1583644908 h 1167"/>
                <a:gd name="T90" fmla="*/ 2147483647 w 1194"/>
                <a:gd name="T91" fmla="*/ 1670299883 h 1167"/>
                <a:gd name="T92" fmla="*/ 2147483647 w 1194"/>
                <a:gd name="T93" fmla="*/ 1722293751 h 1167"/>
                <a:gd name="T94" fmla="*/ 2147483647 w 1194"/>
                <a:gd name="T95" fmla="*/ 1657301784 h 1167"/>
                <a:gd name="T96" fmla="*/ 2147483647 w 1194"/>
                <a:gd name="T97" fmla="*/ 1689797767 h 1167"/>
                <a:gd name="T98" fmla="*/ 2147483647 w 1194"/>
                <a:gd name="T99" fmla="*/ 1763456115 h 1167"/>
                <a:gd name="T100" fmla="*/ 2147483647 w 1194"/>
                <a:gd name="T101" fmla="*/ 1980096496 h 1167"/>
                <a:gd name="T102" fmla="*/ 2141996684 w 1194"/>
                <a:gd name="T103" fmla="*/ 2136078100 h 1167"/>
                <a:gd name="T104" fmla="*/ 2064785178 w 1194"/>
                <a:gd name="T105" fmla="*/ 2147483647 h 1167"/>
                <a:gd name="T106" fmla="*/ 2007499935 w 1194"/>
                <a:gd name="T107" fmla="*/ 2147483647 h 1167"/>
                <a:gd name="T108" fmla="*/ 1758431122 w 1194"/>
                <a:gd name="T109" fmla="*/ 2147483647 h 1167"/>
                <a:gd name="T110" fmla="*/ 1586571842 w 1194"/>
                <a:gd name="T111" fmla="*/ 2147483647 h 11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4"/>
                <a:gd name="T169" fmla="*/ 0 h 1167"/>
                <a:gd name="T170" fmla="*/ 1194 w 1194"/>
                <a:gd name="T171" fmla="*/ 1167 h 11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4" h="1167">
                  <a:moveTo>
                    <a:pt x="615" y="964"/>
                  </a:moveTo>
                  <a:lnTo>
                    <a:pt x="606" y="951"/>
                  </a:lnTo>
                  <a:lnTo>
                    <a:pt x="593" y="934"/>
                  </a:lnTo>
                  <a:lnTo>
                    <a:pt x="574" y="913"/>
                  </a:lnTo>
                  <a:lnTo>
                    <a:pt x="570" y="906"/>
                  </a:lnTo>
                  <a:lnTo>
                    <a:pt x="561" y="881"/>
                  </a:lnTo>
                  <a:lnTo>
                    <a:pt x="563" y="880"/>
                  </a:lnTo>
                  <a:lnTo>
                    <a:pt x="539" y="836"/>
                  </a:lnTo>
                  <a:lnTo>
                    <a:pt x="534" y="816"/>
                  </a:lnTo>
                  <a:lnTo>
                    <a:pt x="524" y="806"/>
                  </a:lnTo>
                  <a:lnTo>
                    <a:pt x="521" y="798"/>
                  </a:lnTo>
                  <a:lnTo>
                    <a:pt x="502" y="783"/>
                  </a:lnTo>
                  <a:lnTo>
                    <a:pt x="498" y="773"/>
                  </a:lnTo>
                  <a:lnTo>
                    <a:pt x="491" y="772"/>
                  </a:lnTo>
                  <a:lnTo>
                    <a:pt x="488" y="768"/>
                  </a:lnTo>
                  <a:lnTo>
                    <a:pt x="481" y="766"/>
                  </a:lnTo>
                  <a:lnTo>
                    <a:pt x="479" y="755"/>
                  </a:lnTo>
                  <a:lnTo>
                    <a:pt x="475" y="755"/>
                  </a:lnTo>
                  <a:lnTo>
                    <a:pt x="464" y="740"/>
                  </a:lnTo>
                  <a:lnTo>
                    <a:pt x="455" y="740"/>
                  </a:lnTo>
                  <a:lnTo>
                    <a:pt x="455" y="737"/>
                  </a:lnTo>
                  <a:lnTo>
                    <a:pt x="434" y="737"/>
                  </a:lnTo>
                  <a:lnTo>
                    <a:pt x="413" y="732"/>
                  </a:lnTo>
                  <a:lnTo>
                    <a:pt x="412" y="734"/>
                  </a:lnTo>
                  <a:lnTo>
                    <a:pt x="407" y="733"/>
                  </a:lnTo>
                  <a:lnTo>
                    <a:pt x="407" y="736"/>
                  </a:lnTo>
                  <a:lnTo>
                    <a:pt x="381" y="723"/>
                  </a:lnTo>
                  <a:lnTo>
                    <a:pt x="362" y="737"/>
                  </a:lnTo>
                  <a:lnTo>
                    <a:pt x="355" y="737"/>
                  </a:lnTo>
                  <a:lnTo>
                    <a:pt x="339" y="752"/>
                  </a:lnTo>
                  <a:lnTo>
                    <a:pt x="325" y="790"/>
                  </a:lnTo>
                  <a:lnTo>
                    <a:pt x="305" y="809"/>
                  </a:lnTo>
                  <a:lnTo>
                    <a:pt x="299" y="819"/>
                  </a:lnTo>
                  <a:lnTo>
                    <a:pt x="278" y="812"/>
                  </a:lnTo>
                  <a:lnTo>
                    <a:pt x="266" y="799"/>
                  </a:lnTo>
                  <a:lnTo>
                    <a:pt x="245" y="788"/>
                  </a:lnTo>
                  <a:lnTo>
                    <a:pt x="241" y="784"/>
                  </a:lnTo>
                  <a:lnTo>
                    <a:pt x="221" y="777"/>
                  </a:lnTo>
                  <a:lnTo>
                    <a:pt x="212" y="770"/>
                  </a:lnTo>
                  <a:lnTo>
                    <a:pt x="199" y="755"/>
                  </a:lnTo>
                  <a:lnTo>
                    <a:pt x="177" y="740"/>
                  </a:lnTo>
                  <a:lnTo>
                    <a:pt x="163" y="698"/>
                  </a:lnTo>
                  <a:lnTo>
                    <a:pt x="162" y="671"/>
                  </a:lnTo>
                  <a:lnTo>
                    <a:pt x="148" y="640"/>
                  </a:lnTo>
                  <a:lnTo>
                    <a:pt x="140" y="629"/>
                  </a:lnTo>
                  <a:lnTo>
                    <a:pt x="138" y="623"/>
                  </a:lnTo>
                  <a:lnTo>
                    <a:pt x="106" y="603"/>
                  </a:lnTo>
                  <a:lnTo>
                    <a:pt x="86" y="573"/>
                  </a:lnTo>
                  <a:lnTo>
                    <a:pt x="73" y="565"/>
                  </a:lnTo>
                  <a:lnTo>
                    <a:pt x="54" y="539"/>
                  </a:lnTo>
                  <a:lnTo>
                    <a:pt x="43" y="533"/>
                  </a:lnTo>
                  <a:lnTo>
                    <a:pt x="33" y="525"/>
                  </a:lnTo>
                  <a:lnTo>
                    <a:pt x="19" y="496"/>
                  </a:lnTo>
                  <a:lnTo>
                    <a:pt x="11" y="496"/>
                  </a:lnTo>
                  <a:lnTo>
                    <a:pt x="9" y="492"/>
                  </a:lnTo>
                  <a:lnTo>
                    <a:pt x="0" y="479"/>
                  </a:lnTo>
                  <a:lnTo>
                    <a:pt x="2" y="476"/>
                  </a:lnTo>
                  <a:lnTo>
                    <a:pt x="0" y="470"/>
                  </a:lnTo>
                  <a:lnTo>
                    <a:pt x="2" y="468"/>
                  </a:lnTo>
                  <a:lnTo>
                    <a:pt x="24" y="470"/>
                  </a:lnTo>
                  <a:lnTo>
                    <a:pt x="36" y="470"/>
                  </a:lnTo>
                  <a:lnTo>
                    <a:pt x="47" y="471"/>
                  </a:lnTo>
                  <a:lnTo>
                    <a:pt x="59" y="472"/>
                  </a:lnTo>
                  <a:lnTo>
                    <a:pt x="115" y="478"/>
                  </a:lnTo>
                  <a:lnTo>
                    <a:pt x="140" y="479"/>
                  </a:lnTo>
                  <a:lnTo>
                    <a:pt x="156" y="479"/>
                  </a:lnTo>
                  <a:lnTo>
                    <a:pt x="163" y="479"/>
                  </a:lnTo>
                  <a:lnTo>
                    <a:pt x="206" y="483"/>
                  </a:lnTo>
                  <a:lnTo>
                    <a:pt x="216" y="483"/>
                  </a:lnTo>
                  <a:lnTo>
                    <a:pt x="238" y="485"/>
                  </a:lnTo>
                  <a:lnTo>
                    <a:pt x="241" y="485"/>
                  </a:lnTo>
                  <a:lnTo>
                    <a:pt x="262" y="486"/>
                  </a:lnTo>
                  <a:lnTo>
                    <a:pt x="263" y="486"/>
                  </a:lnTo>
                  <a:lnTo>
                    <a:pt x="264" y="486"/>
                  </a:lnTo>
                  <a:lnTo>
                    <a:pt x="274" y="486"/>
                  </a:lnTo>
                  <a:lnTo>
                    <a:pt x="298" y="489"/>
                  </a:lnTo>
                  <a:lnTo>
                    <a:pt x="301" y="489"/>
                  </a:lnTo>
                  <a:lnTo>
                    <a:pt x="319" y="489"/>
                  </a:lnTo>
                  <a:lnTo>
                    <a:pt x="324" y="489"/>
                  </a:lnTo>
                  <a:lnTo>
                    <a:pt x="324" y="479"/>
                  </a:lnTo>
                  <a:lnTo>
                    <a:pt x="325" y="463"/>
                  </a:lnTo>
                  <a:lnTo>
                    <a:pt x="327" y="438"/>
                  </a:lnTo>
                  <a:lnTo>
                    <a:pt x="327" y="432"/>
                  </a:lnTo>
                  <a:lnTo>
                    <a:pt x="328" y="421"/>
                  </a:lnTo>
                  <a:lnTo>
                    <a:pt x="328" y="400"/>
                  </a:lnTo>
                  <a:lnTo>
                    <a:pt x="330" y="385"/>
                  </a:lnTo>
                  <a:lnTo>
                    <a:pt x="331" y="367"/>
                  </a:lnTo>
                  <a:lnTo>
                    <a:pt x="332" y="339"/>
                  </a:lnTo>
                  <a:lnTo>
                    <a:pt x="332" y="338"/>
                  </a:lnTo>
                  <a:lnTo>
                    <a:pt x="334" y="325"/>
                  </a:lnTo>
                  <a:lnTo>
                    <a:pt x="334" y="323"/>
                  </a:lnTo>
                  <a:lnTo>
                    <a:pt x="334" y="318"/>
                  </a:lnTo>
                  <a:lnTo>
                    <a:pt x="335" y="307"/>
                  </a:lnTo>
                  <a:lnTo>
                    <a:pt x="335" y="303"/>
                  </a:lnTo>
                  <a:lnTo>
                    <a:pt x="335" y="291"/>
                  </a:lnTo>
                  <a:lnTo>
                    <a:pt x="337" y="271"/>
                  </a:lnTo>
                  <a:lnTo>
                    <a:pt x="338" y="245"/>
                  </a:lnTo>
                  <a:lnTo>
                    <a:pt x="338" y="238"/>
                  </a:lnTo>
                  <a:lnTo>
                    <a:pt x="339" y="225"/>
                  </a:lnTo>
                  <a:lnTo>
                    <a:pt x="341" y="217"/>
                  </a:lnTo>
                  <a:lnTo>
                    <a:pt x="341" y="191"/>
                  </a:lnTo>
                  <a:lnTo>
                    <a:pt x="342" y="177"/>
                  </a:lnTo>
                  <a:lnTo>
                    <a:pt x="342" y="167"/>
                  </a:lnTo>
                  <a:lnTo>
                    <a:pt x="344" y="162"/>
                  </a:lnTo>
                  <a:lnTo>
                    <a:pt x="344" y="148"/>
                  </a:lnTo>
                  <a:lnTo>
                    <a:pt x="344" y="142"/>
                  </a:lnTo>
                  <a:lnTo>
                    <a:pt x="345" y="133"/>
                  </a:lnTo>
                  <a:lnTo>
                    <a:pt x="345" y="127"/>
                  </a:lnTo>
                  <a:lnTo>
                    <a:pt x="346" y="94"/>
                  </a:lnTo>
                  <a:lnTo>
                    <a:pt x="346" y="81"/>
                  </a:lnTo>
                  <a:lnTo>
                    <a:pt x="348" y="80"/>
                  </a:lnTo>
                  <a:lnTo>
                    <a:pt x="348" y="77"/>
                  </a:lnTo>
                  <a:lnTo>
                    <a:pt x="349" y="47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88" y="0"/>
                  </a:lnTo>
                  <a:lnTo>
                    <a:pt x="407" y="1"/>
                  </a:lnTo>
                  <a:lnTo>
                    <a:pt x="427" y="1"/>
                  </a:lnTo>
                  <a:lnTo>
                    <a:pt x="430" y="2"/>
                  </a:lnTo>
                  <a:lnTo>
                    <a:pt x="431" y="2"/>
                  </a:lnTo>
                  <a:lnTo>
                    <a:pt x="438" y="2"/>
                  </a:lnTo>
                  <a:lnTo>
                    <a:pt x="449" y="2"/>
                  </a:lnTo>
                  <a:lnTo>
                    <a:pt x="453" y="4"/>
                  </a:lnTo>
                  <a:lnTo>
                    <a:pt x="473" y="4"/>
                  </a:lnTo>
                  <a:lnTo>
                    <a:pt x="493" y="4"/>
                  </a:lnTo>
                  <a:lnTo>
                    <a:pt x="504" y="5"/>
                  </a:lnTo>
                  <a:lnTo>
                    <a:pt x="520" y="5"/>
                  </a:lnTo>
                  <a:lnTo>
                    <a:pt x="527" y="6"/>
                  </a:lnTo>
                  <a:lnTo>
                    <a:pt x="531" y="6"/>
                  </a:lnTo>
                  <a:lnTo>
                    <a:pt x="536" y="6"/>
                  </a:lnTo>
                  <a:lnTo>
                    <a:pt x="559" y="6"/>
                  </a:lnTo>
                  <a:lnTo>
                    <a:pt x="565" y="6"/>
                  </a:lnTo>
                  <a:lnTo>
                    <a:pt x="579" y="6"/>
                  </a:lnTo>
                  <a:lnTo>
                    <a:pt x="581" y="6"/>
                  </a:lnTo>
                  <a:lnTo>
                    <a:pt x="613" y="8"/>
                  </a:lnTo>
                  <a:lnTo>
                    <a:pt x="613" y="22"/>
                  </a:lnTo>
                  <a:lnTo>
                    <a:pt x="611" y="56"/>
                  </a:lnTo>
                  <a:lnTo>
                    <a:pt x="611" y="62"/>
                  </a:lnTo>
                  <a:lnTo>
                    <a:pt x="611" y="72"/>
                  </a:lnTo>
                  <a:lnTo>
                    <a:pt x="611" y="74"/>
                  </a:lnTo>
                  <a:lnTo>
                    <a:pt x="610" y="81"/>
                  </a:lnTo>
                  <a:lnTo>
                    <a:pt x="610" y="90"/>
                  </a:lnTo>
                  <a:lnTo>
                    <a:pt x="610" y="103"/>
                  </a:lnTo>
                  <a:lnTo>
                    <a:pt x="610" y="117"/>
                  </a:lnTo>
                  <a:lnTo>
                    <a:pt x="610" y="120"/>
                  </a:lnTo>
                  <a:lnTo>
                    <a:pt x="610" y="126"/>
                  </a:lnTo>
                  <a:lnTo>
                    <a:pt x="610" y="140"/>
                  </a:lnTo>
                  <a:lnTo>
                    <a:pt x="610" y="144"/>
                  </a:lnTo>
                  <a:lnTo>
                    <a:pt x="610" y="152"/>
                  </a:lnTo>
                  <a:lnTo>
                    <a:pt x="610" y="158"/>
                  </a:lnTo>
                  <a:lnTo>
                    <a:pt x="608" y="169"/>
                  </a:lnTo>
                  <a:lnTo>
                    <a:pt x="608" y="185"/>
                  </a:lnTo>
                  <a:lnTo>
                    <a:pt x="608" y="192"/>
                  </a:lnTo>
                  <a:lnTo>
                    <a:pt x="608" y="199"/>
                  </a:lnTo>
                  <a:lnTo>
                    <a:pt x="607" y="220"/>
                  </a:lnTo>
                  <a:lnTo>
                    <a:pt x="611" y="219"/>
                  </a:lnTo>
                  <a:lnTo>
                    <a:pt x="622" y="225"/>
                  </a:lnTo>
                  <a:lnTo>
                    <a:pt x="629" y="235"/>
                  </a:lnTo>
                  <a:lnTo>
                    <a:pt x="651" y="238"/>
                  </a:lnTo>
                  <a:lnTo>
                    <a:pt x="654" y="238"/>
                  </a:lnTo>
                  <a:lnTo>
                    <a:pt x="674" y="242"/>
                  </a:lnTo>
                  <a:lnTo>
                    <a:pt x="676" y="245"/>
                  </a:lnTo>
                  <a:lnTo>
                    <a:pt x="678" y="257"/>
                  </a:lnTo>
                  <a:lnTo>
                    <a:pt x="685" y="262"/>
                  </a:lnTo>
                  <a:lnTo>
                    <a:pt x="690" y="260"/>
                  </a:lnTo>
                  <a:lnTo>
                    <a:pt x="700" y="262"/>
                  </a:lnTo>
                  <a:lnTo>
                    <a:pt x="718" y="268"/>
                  </a:lnTo>
                  <a:lnTo>
                    <a:pt x="729" y="266"/>
                  </a:lnTo>
                  <a:lnTo>
                    <a:pt x="729" y="267"/>
                  </a:lnTo>
                  <a:lnTo>
                    <a:pt x="735" y="268"/>
                  </a:lnTo>
                  <a:lnTo>
                    <a:pt x="740" y="274"/>
                  </a:lnTo>
                  <a:lnTo>
                    <a:pt x="746" y="275"/>
                  </a:lnTo>
                  <a:lnTo>
                    <a:pt x="762" y="268"/>
                  </a:lnTo>
                  <a:lnTo>
                    <a:pt x="768" y="270"/>
                  </a:lnTo>
                  <a:lnTo>
                    <a:pt x="772" y="268"/>
                  </a:lnTo>
                  <a:lnTo>
                    <a:pt x="776" y="267"/>
                  </a:lnTo>
                  <a:lnTo>
                    <a:pt x="778" y="284"/>
                  </a:lnTo>
                  <a:lnTo>
                    <a:pt x="786" y="284"/>
                  </a:lnTo>
                  <a:lnTo>
                    <a:pt x="786" y="295"/>
                  </a:lnTo>
                  <a:lnTo>
                    <a:pt x="796" y="299"/>
                  </a:lnTo>
                  <a:lnTo>
                    <a:pt x="818" y="285"/>
                  </a:lnTo>
                  <a:lnTo>
                    <a:pt x="822" y="293"/>
                  </a:lnTo>
                  <a:lnTo>
                    <a:pt x="826" y="292"/>
                  </a:lnTo>
                  <a:lnTo>
                    <a:pt x="829" y="292"/>
                  </a:lnTo>
                  <a:lnTo>
                    <a:pt x="839" y="302"/>
                  </a:lnTo>
                  <a:lnTo>
                    <a:pt x="857" y="296"/>
                  </a:lnTo>
                  <a:lnTo>
                    <a:pt x="855" y="309"/>
                  </a:lnTo>
                  <a:lnTo>
                    <a:pt x="862" y="313"/>
                  </a:lnTo>
                  <a:lnTo>
                    <a:pt x="878" y="288"/>
                  </a:lnTo>
                  <a:lnTo>
                    <a:pt x="879" y="288"/>
                  </a:lnTo>
                  <a:lnTo>
                    <a:pt x="896" y="302"/>
                  </a:lnTo>
                  <a:lnTo>
                    <a:pt x="908" y="293"/>
                  </a:lnTo>
                  <a:lnTo>
                    <a:pt x="910" y="293"/>
                  </a:lnTo>
                  <a:lnTo>
                    <a:pt x="908" y="296"/>
                  </a:lnTo>
                  <a:lnTo>
                    <a:pt x="918" y="307"/>
                  </a:lnTo>
                  <a:lnTo>
                    <a:pt x="925" y="307"/>
                  </a:lnTo>
                  <a:lnTo>
                    <a:pt x="928" y="311"/>
                  </a:lnTo>
                  <a:lnTo>
                    <a:pt x="939" y="307"/>
                  </a:lnTo>
                  <a:lnTo>
                    <a:pt x="961" y="295"/>
                  </a:lnTo>
                  <a:lnTo>
                    <a:pt x="975" y="298"/>
                  </a:lnTo>
                  <a:lnTo>
                    <a:pt x="983" y="295"/>
                  </a:lnTo>
                  <a:lnTo>
                    <a:pt x="984" y="292"/>
                  </a:lnTo>
                  <a:lnTo>
                    <a:pt x="997" y="289"/>
                  </a:lnTo>
                  <a:lnTo>
                    <a:pt x="997" y="286"/>
                  </a:lnTo>
                  <a:lnTo>
                    <a:pt x="1000" y="288"/>
                  </a:lnTo>
                  <a:lnTo>
                    <a:pt x="1002" y="292"/>
                  </a:lnTo>
                  <a:lnTo>
                    <a:pt x="1001" y="292"/>
                  </a:lnTo>
                  <a:lnTo>
                    <a:pt x="1023" y="292"/>
                  </a:lnTo>
                  <a:lnTo>
                    <a:pt x="1026" y="292"/>
                  </a:lnTo>
                  <a:lnTo>
                    <a:pt x="1027" y="286"/>
                  </a:lnTo>
                  <a:lnTo>
                    <a:pt x="1037" y="285"/>
                  </a:lnTo>
                  <a:lnTo>
                    <a:pt x="1040" y="286"/>
                  </a:lnTo>
                  <a:lnTo>
                    <a:pt x="1040" y="289"/>
                  </a:lnTo>
                  <a:lnTo>
                    <a:pt x="1051" y="293"/>
                  </a:lnTo>
                  <a:lnTo>
                    <a:pt x="1062" y="306"/>
                  </a:lnTo>
                  <a:lnTo>
                    <a:pt x="1066" y="307"/>
                  </a:lnTo>
                  <a:lnTo>
                    <a:pt x="1066" y="305"/>
                  </a:lnTo>
                  <a:lnTo>
                    <a:pt x="1073" y="306"/>
                  </a:lnTo>
                  <a:lnTo>
                    <a:pt x="1073" y="309"/>
                  </a:lnTo>
                  <a:lnTo>
                    <a:pt x="1075" y="309"/>
                  </a:lnTo>
                  <a:lnTo>
                    <a:pt x="1073" y="310"/>
                  </a:lnTo>
                  <a:lnTo>
                    <a:pt x="1084" y="313"/>
                  </a:lnTo>
                  <a:lnTo>
                    <a:pt x="1094" y="320"/>
                  </a:lnTo>
                  <a:lnTo>
                    <a:pt x="1097" y="317"/>
                  </a:lnTo>
                  <a:lnTo>
                    <a:pt x="1106" y="327"/>
                  </a:lnTo>
                  <a:lnTo>
                    <a:pt x="1118" y="321"/>
                  </a:lnTo>
                  <a:lnTo>
                    <a:pt x="1137" y="325"/>
                  </a:lnTo>
                  <a:lnTo>
                    <a:pt x="1137" y="328"/>
                  </a:lnTo>
                  <a:lnTo>
                    <a:pt x="1137" y="345"/>
                  </a:lnTo>
                  <a:lnTo>
                    <a:pt x="1137" y="356"/>
                  </a:lnTo>
                  <a:lnTo>
                    <a:pt x="1138" y="357"/>
                  </a:lnTo>
                  <a:lnTo>
                    <a:pt x="1138" y="371"/>
                  </a:lnTo>
                  <a:lnTo>
                    <a:pt x="1140" y="382"/>
                  </a:lnTo>
                  <a:lnTo>
                    <a:pt x="1140" y="385"/>
                  </a:lnTo>
                  <a:lnTo>
                    <a:pt x="1140" y="397"/>
                  </a:lnTo>
                  <a:lnTo>
                    <a:pt x="1140" y="413"/>
                  </a:lnTo>
                  <a:lnTo>
                    <a:pt x="1140" y="414"/>
                  </a:lnTo>
                  <a:lnTo>
                    <a:pt x="1140" y="418"/>
                  </a:lnTo>
                  <a:lnTo>
                    <a:pt x="1141" y="425"/>
                  </a:lnTo>
                  <a:lnTo>
                    <a:pt x="1141" y="439"/>
                  </a:lnTo>
                  <a:lnTo>
                    <a:pt x="1143" y="451"/>
                  </a:lnTo>
                  <a:lnTo>
                    <a:pt x="1143" y="453"/>
                  </a:lnTo>
                  <a:lnTo>
                    <a:pt x="1143" y="467"/>
                  </a:lnTo>
                  <a:lnTo>
                    <a:pt x="1143" y="472"/>
                  </a:lnTo>
                  <a:lnTo>
                    <a:pt x="1144" y="493"/>
                  </a:lnTo>
                  <a:lnTo>
                    <a:pt x="1145" y="496"/>
                  </a:lnTo>
                  <a:lnTo>
                    <a:pt x="1147" y="496"/>
                  </a:lnTo>
                  <a:lnTo>
                    <a:pt x="1147" y="499"/>
                  </a:lnTo>
                  <a:lnTo>
                    <a:pt x="1159" y="510"/>
                  </a:lnTo>
                  <a:lnTo>
                    <a:pt x="1163" y="521"/>
                  </a:lnTo>
                  <a:lnTo>
                    <a:pt x="1163" y="539"/>
                  </a:lnTo>
                  <a:lnTo>
                    <a:pt x="1174" y="547"/>
                  </a:lnTo>
                  <a:lnTo>
                    <a:pt x="1173" y="549"/>
                  </a:lnTo>
                  <a:lnTo>
                    <a:pt x="1187" y="582"/>
                  </a:lnTo>
                  <a:lnTo>
                    <a:pt x="1193" y="582"/>
                  </a:lnTo>
                  <a:lnTo>
                    <a:pt x="1190" y="601"/>
                  </a:lnTo>
                  <a:lnTo>
                    <a:pt x="1193" y="615"/>
                  </a:lnTo>
                  <a:lnTo>
                    <a:pt x="1188" y="629"/>
                  </a:lnTo>
                  <a:lnTo>
                    <a:pt x="1180" y="657"/>
                  </a:lnTo>
                  <a:lnTo>
                    <a:pt x="1177" y="666"/>
                  </a:lnTo>
                  <a:lnTo>
                    <a:pt x="1177" y="668"/>
                  </a:lnTo>
                  <a:lnTo>
                    <a:pt x="1177" y="676"/>
                  </a:lnTo>
                  <a:lnTo>
                    <a:pt x="1183" y="684"/>
                  </a:lnTo>
                  <a:lnTo>
                    <a:pt x="1183" y="697"/>
                  </a:lnTo>
                  <a:lnTo>
                    <a:pt x="1181" y="705"/>
                  </a:lnTo>
                  <a:lnTo>
                    <a:pt x="1180" y="707"/>
                  </a:lnTo>
                  <a:lnTo>
                    <a:pt x="1177" y="711"/>
                  </a:lnTo>
                  <a:lnTo>
                    <a:pt x="1170" y="726"/>
                  </a:lnTo>
                  <a:lnTo>
                    <a:pt x="1166" y="727"/>
                  </a:lnTo>
                  <a:lnTo>
                    <a:pt x="1169" y="740"/>
                  </a:lnTo>
                  <a:lnTo>
                    <a:pt x="1173" y="750"/>
                  </a:lnTo>
                  <a:lnTo>
                    <a:pt x="1169" y="747"/>
                  </a:lnTo>
                  <a:lnTo>
                    <a:pt x="1154" y="747"/>
                  </a:lnTo>
                  <a:lnTo>
                    <a:pt x="1125" y="761"/>
                  </a:lnTo>
                  <a:lnTo>
                    <a:pt x="1123" y="761"/>
                  </a:lnTo>
                  <a:lnTo>
                    <a:pt x="1090" y="784"/>
                  </a:lnTo>
                  <a:lnTo>
                    <a:pt x="1084" y="783"/>
                  </a:lnTo>
                  <a:lnTo>
                    <a:pt x="1102" y="768"/>
                  </a:lnTo>
                  <a:lnTo>
                    <a:pt x="1111" y="765"/>
                  </a:lnTo>
                  <a:lnTo>
                    <a:pt x="1111" y="763"/>
                  </a:lnTo>
                  <a:lnTo>
                    <a:pt x="1100" y="762"/>
                  </a:lnTo>
                  <a:lnTo>
                    <a:pt x="1087" y="766"/>
                  </a:lnTo>
                  <a:lnTo>
                    <a:pt x="1087" y="738"/>
                  </a:lnTo>
                  <a:lnTo>
                    <a:pt x="1080" y="741"/>
                  </a:lnTo>
                  <a:lnTo>
                    <a:pt x="1076" y="751"/>
                  </a:lnTo>
                  <a:lnTo>
                    <a:pt x="1070" y="750"/>
                  </a:lnTo>
                  <a:lnTo>
                    <a:pt x="1068" y="750"/>
                  </a:lnTo>
                  <a:lnTo>
                    <a:pt x="1066" y="750"/>
                  </a:lnTo>
                  <a:lnTo>
                    <a:pt x="1063" y="755"/>
                  </a:lnTo>
                  <a:lnTo>
                    <a:pt x="1065" y="761"/>
                  </a:lnTo>
                  <a:lnTo>
                    <a:pt x="1063" y="763"/>
                  </a:lnTo>
                  <a:lnTo>
                    <a:pt x="1065" y="766"/>
                  </a:lnTo>
                  <a:lnTo>
                    <a:pt x="1073" y="769"/>
                  </a:lnTo>
                  <a:lnTo>
                    <a:pt x="1077" y="781"/>
                  </a:lnTo>
                  <a:lnTo>
                    <a:pt x="1090" y="787"/>
                  </a:lnTo>
                  <a:lnTo>
                    <a:pt x="1054" y="816"/>
                  </a:lnTo>
                  <a:lnTo>
                    <a:pt x="1030" y="838"/>
                  </a:lnTo>
                  <a:lnTo>
                    <a:pt x="1020" y="844"/>
                  </a:lnTo>
                  <a:lnTo>
                    <a:pt x="1019" y="844"/>
                  </a:lnTo>
                  <a:lnTo>
                    <a:pt x="982" y="866"/>
                  </a:lnTo>
                  <a:lnTo>
                    <a:pt x="950" y="884"/>
                  </a:lnTo>
                  <a:lnTo>
                    <a:pt x="937" y="894"/>
                  </a:lnTo>
                  <a:lnTo>
                    <a:pt x="926" y="903"/>
                  </a:lnTo>
                  <a:lnTo>
                    <a:pt x="915" y="910"/>
                  </a:lnTo>
                  <a:lnTo>
                    <a:pt x="893" y="930"/>
                  </a:lnTo>
                  <a:lnTo>
                    <a:pt x="876" y="951"/>
                  </a:lnTo>
                  <a:lnTo>
                    <a:pt x="875" y="953"/>
                  </a:lnTo>
                  <a:lnTo>
                    <a:pt x="876" y="953"/>
                  </a:lnTo>
                  <a:lnTo>
                    <a:pt x="867" y="964"/>
                  </a:lnTo>
                  <a:lnTo>
                    <a:pt x="858" y="981"/>
                  </a:lnTo>
                  <a:lnTo>
                    <a:pt x="846" y="1014"/>
                  </a:lnTo>
                  <a:lnTo>
                    <a:pt x="846" y="1017"/>
                  </a:lnTo>
                  <a:lnTo>
                    <a:pt x="844" y="1043"/>
                  </a:lnTo>
                  <a:lnTo>
                    <a:pt x="853" y="1088"/>
                  </a:lnTo>
                  <a:lnTo>
                    <a:pt x="860" y="1107"/>
                  </a:lnTo>
                  <a:lnTo>
                    <a:pt x="867" y="1152"/>
                  </a:lnTo>
                  <a:lnTo>
                    <a:pt x="846" y="1166"/>
                  </a:lnTo>
                  <a:lnTo>
                    <a:pt x="833" y="1164"/>
                  </a:lnTo>
                  <a:lnTo>
                    <a:pt x="821" y="1152"/>
                  </a:lnTo>
                  <a:lnTo>
                    <a:pt x="797" y="1145"/>
                  </a:lnTo>
                  <a:lnTo>
                    <a:pt x="760" y="1145"/>
                  </a:lnTo>
                  <a:lnTo>
                    <a:pt x="757" y="1139"/>
                  </a:lnTo>
                  <a:lnTo>
                    <a:pt x="753" y="1139"/>
                  </a:lnTo>
                  <a:lnTo>
                    <a:pt x="726" y="1124"/>
                  </a:lnTo>
                  <a:lnTo>
                    <a:pt x="718" y="1125"/>
                  </a:lnTo>
                  <a:lnTo>
                    <a:pt x="711" y="1120"/>
                  </a:lnTo>
                  <a:lnTo>
                    <a:pt x="711" y="1116"/>
                  </a:lnTo>
                  <a:lnTo>
                    <a:pt x="688" y="1109"/>
                  </a:lnTo>
                  <a:lnTo>
                    <a:pt x="671" y="1091"/>
                  </a:lnTo>
                  <a:lnTo>
                    <a:pt x="663" y="1062"/>
                  </a:lnTo>
                  <a:lnTo>
                    <a:pt x="649" y="1043"/>
                  </a:lnTo>
                  <a:lnTo>
                    <a:pt x="645" y="1014"/>
                  </a:lnTo>
                  <a:lnTo>
                    <a:pt x="640" y="989"/>
                  </a:lnTo>
                  <a:lnTo>
                    <a:pt x="629" y="974"/>
                  </a:lnTo>
                  <a:lnTo>
                    <a:pt x="617" y="967"/>
                  </a:lnTo>
                  <a:lnTo>
                    <a:pt x="615" y="964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  <a:alpha val="99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241"/>
            <p:cNvSpPr>
              <a:spLocks/>
            </p:cNvSpPr>
            <p:nvPr/>
          </p:nvSpPr>
          <p:spPr bwMode="auto">
            <a:xfrm>
              <a:off x="1287463" y="3595688"/>
              <a:ext cx="900112" cy="992187"/>
            </a:xfrm>
            <a:custGeom>
              <a:avLst/>
              <a:gdLst>
                <a:gd name="T0" fmla="*/ 2147483647 w 570"/>
                <a:gd name="T1" fmla="*/ 2147483647 h 673"/>
                <a:gd name="T2" fmla="*/ 2147483647 w 570"/>
                <a:gd name="T3" fmla="*/ 2147483647 h 673"/>
                <a:gd name="T4" fmla="*/ 2147483647 w 570"/>
                <a:gd name="T5" fmla="*/ 2147483647 h 673"/>
                <a:gd name="T6" fmla="*/ 2147483647 w 570"/>
                <a:gd name="T7" fmla="*/ 2147483647 h 673"/>
                <a:gd name="T8" fmla="*/ 2147483647 w 570"/>
                <a:gd name="T9" fmla="*/ 2147483647 h 673"/>
                <a:gd name="T10" fmla="*/ 2147483647 w 570"/>
                <a:gd name="T11" fmla="*/ 2147483647 h 673"/>
                <a:gd name="T12" fmla="*/ 2147483647 w 570"/>
                <a:gd name="T13" fmla="*/ 2147483647 h 673"/>
                <a:gd name="T14" fmla="*/ 2147483647 w 570"/>
                <a:gd name="T15" fmla="*/ 2147483647 h 673"/>
                <a:gd name="T16" fmla="*/ 2147483647 w 570"/>
                <a:gd name="T17" fmla="*/ 2147483647 h 673"/>
                <a:gd name="T18" fmla="*/ 2147483647 w 570"/>
                <a:gd name="T19" fmla="*/ 2147483647 h 673"/>
                <a:gd name="T20" fmla="*/ 2147483647 w 570"/>
                <a:gd name="T21" fmla="*/ 2147483647 h 673"/>
                <a:gd name="T22" fmla="*/ 2147483647 w 570"/>
                <a:gd name="T23" fmla="*/ 2147483647 h 673"/>
                <a:gd name="T24" fmla="*/ 2147483647 w 570"/>
                <a:gd name="T25" fmla="*/ 2147483647 h 673"/>
                <a:gd name="T26" fmla="*/ 2147483647 w 570"/>
                <a:gd name="T27" fmla="*/ 2147483647 h 673"/>
                <a:gd name="T28" fmla="*/ 2147483647 w 570"/>
                <a:gd name="T29" fmla="*/ 2147483647 h 673"/>
                <a:gd name="T30" fmla="*/ 2147483647 w 570"/>
                <a:gd name="T31" fmla="*/ 2147483647 h 673"/>
                <a:gd name="T32" fmla="*/ 2147483647 w 570"/>
                <a:gd name="T33" fmla="*/ 2147483647 h 673"/>
                <a:gd name="T34" fmla="*/ 2147483647 w 570"/>
                <a:gd name="T35" fmla="*/ 2147483647 h 673"/>
                <a:gd name="T36" fmla="*/ 2147483647 w 570"/>
                <a:gd name="T37" fmla="*/ 2147483647 h 673"/>
                <a:gd name="T38" fmla="*/ 2147483647 w 570"/>
                <a:gd name="T39" fmla="*/ 2147483647 h 673"/>
                <a:gd name="T40" fmla="*/ 2147483647 w 570"/>
                <a:gd name="T41" fmla="*/ 2147483647 h 673"/>
                <a:gd name="T42" fmla="*/ 2147483647 w 570"/>
                <a:gd name="T43" fmla="*/ 2147483647 h 673"/>
                <a:gd name="T44" fmla="*/ 2147483647 w 570"/>
                <a:gd name="T45" fmla="*/ 2147483647 h 673"/>
                <a:gd name="T46" fmla="*/ 2147483647 w 570"/>
                <a:gd name="T47" fmla="*/ 2147483647 h 673"/>
                <a:gd name="T48" fmla="*/ 2147483647 w 570"/>
                <a:gd name="T49" fmla="*/ 2147483647 h 673"/>
                <a:gd name="T50" fmla="*/ 2147483647 w 570"/>
                <a:gd name="T51" fmla="*/ 2147483647 h 673"/>
                <a:gd name="T52" fmla="*/ 2147483647 w 570"/>
                <a:gd name="T53" fmla="*/ 2147483647 h 673"/>
                <a:gd name="T54" fmla="*/ 2147483647 w 570"/>
                <a:gd name="T55" fmla="*/ 2147483647 h 673"/>
                <a:gd name="T56" fmla="*/ 2147483647 w 570"/>
                <a:gd name="T57" fmla="*/ 2147483647 h 673"/>
                <a:gd name="T58" fmla="*/ 2147483647 w 570"/>
                <a:gd name="T59" fmla="*/ 2147483647 h 673"/>
                <a:gd name="T60" fmla="*/ 2147483647 w 570"/>
                <a:gd name="T61" fmla="*/ 2147483647 h 673"/>
                <a:gd name="T62" fmla="*/ 2147483647 w 570"/>
                <a:gd name="T63" fmla="*/ 2147483647 h 673"/>
                <a:gd name="T64" fmla="*/ 2147483647 w 570"/>
                <a:gd name="T65" fmla="*/ 2147483647 h 673"/>
                <a:gd name="T66" fmla="*/ 2147483647 w 570"/>
                <a:gd name="T67" fmla="*/ 2147483647 h 673"/>
                <a:gd name="T68" fmla="*/ 2147483647 w 570"/>
                <a:gd name="T69" fmla="*/ 2147483647 h 673"/>
                <a:gd name="T70" fmla="*/ 2147483647 w 570"/>
                <a:gd name="T71" fmla="*/ 2147483647 h 673"/>
                <a:gd name="T72" fmla="*/ 2147483647 w 570"/>
                <a:gd name="T73" fmla="*/ 2147483647 h 673"/>
                <a:gd name="T74" fmla="*/ 2147483647 w 570"/>
                <a:gd name="T75" fmla="*/ 2147483647 h 673"/>
                <a:gd name="T76" fmla="*/ 2147483647 w 570"/>
                <a:gd name="T77" fmla="*/ 2147483647 h 6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0"/>
                <a:gd name="T118" fmla="*/ 0 h 673"/>
                <a:gd name="T119" fmla="*/ 570 w 570"/>
                <a:gd name="T120" fmla="*/ 673 h 6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0" h="673">
                  <a:moveTo>
                    <a:pt x="0" y="465"/>
                  </a:moveTo>
                  <a:lnTo>
                    <a:pt x="11" y="451"/>
                  </a:lnTo>
                  <a:lnTo>
                    <a:pt x="27" y="451"/>
                  </a:lnTo>
                  <a:lnTo>
                    <a:pt x="36" y="423"/>
                  </a:lnTo>
                  <a:lnTo>
                    <a:pt x="29" y="421"/>
                  </a:lnTo>
                  <a:lnTo>
                    <a:pt x="19" y="411"/>
                  </a:lnTo>
                  <a:lnTo>
                    <a:pt x="23" y="381"/>
                  </a:lnTo>
                  <a:lnTo>
                    <a:pt x="31" y="376"/>
                  </a:lnTo>
                  <a:lnTo>
                    <a:pt x="47" y="350"/>
                  </a:lnTo>
                  <a:lnTo>
                    <a:pt x="52" y="321"/>
                  </a:lnTo>
                  <a:lnTo>
                    <a:pt x="56" y="318"/>
                  </a:lnTo>
                  <a:lnTo>
                    <a:pt x="61" y="308"/>
                  </a:lnTo>
                  <a:lnTo>
                    <a:pt x="77" y="302"/>
                  </a:lnTo>
                  <a:lnTo>
                    <a:pt x="87" y="295"/>
                  </a:lnTo>
                  <a:lnTo>
                    <a:pt x="90" y="289"/>
                  </a:lnTo>
                  <a:lnTo>
                    <a:pt x="72" y="270"/>
                  </a:lnTo>
                  <a:lnTo>
                    <a:pt x="72" y="264"/>
                  </a:lnTo>
                  <a:lnTo>
                    <a:pt x="66" y="238"/>
                  </a:lnTo>
                  <a:lnTo>
                    <a:pt x="58" y="223"/>
                  </a:lnTo>
                  <a:lnTo>
                    <a:pt x="59" y="206"/>
                  </a:lnTo>
                  <a:lnTo>
                    <a:pt x="68" y="181"/>
                  </a:lnTo>
                  <a:lnTo>
                    <a:pt x="68" y="126"/>
                  </a:lnTo>
                  <a:lnTo>
                    <a:pt x="72" y="112"/>
                  </a:lnTo>
                  <a:lnTo>
                    <a:pt x="69" y="88"/>
                  </a:lnTo>
                  <a:lnTo>
                    <a:pt x="91" y="85"/>
                  </a:lnTo>
                  <a:lnTo>
                    <a:pt x="111" y="102"/>
                  </a:lnTo>
                  <a:lnTo>
                    <a:pt x="130" y="87"/>
                  </a:lnTo>
                  <a:lnTo>
                    <a:pt x="141" y="16"/>
                  </a:lnTo>
                  <a:lnTo>
                    <a:pt x="145" y="0"/>
                  </a:lnTo>
                  <a:lnTo>
                    <a:pt x="172" y="4"/>
                  </a:lnTo>
                  <a:lnTo>
                    <a:pt x="201" y="8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55" y="16"/>
                  </a:lnTo>
                  <a:lnTo>
                    <a:pt x="272" y="19"/>
                  </a:lnTo>
                  <a:lnTo>
                    <a:pt x="338" y="27"/>
                  </a:lnTo>
                  <a:lnTo>
                    <a:pt x="360" y="31"/>
                  </a:lnTo>
                  <a:lnTo>
                    <a:pt x="367" y="31"/>
                  </a:lnTo>
                  <a:lnTo>
                    <a:pt x="381" y="33"/>
                  </a:lnTo>
                  <a:lnTo>
                    <a:pt x="403" y="36"/>
                  </a:lnTo>
                  <a:lnTo>
                    <a:pt x="424" y="38"/>
                  </a:lnTo>
                  <a:lnTo>
                    <a:pt x="446" y="41"/>
                  </a:lnTo>
                  <a:lnTo>
                    <a:pt x="448" y="42"/>
                  </a:lnTo>
                  <a:lnTo>
                    <a:pt x="487" y="47"/>
                  </a:lnTo>
                  <a:lnTo>
                    <a:pt x="519" y="51"/>
                  </a:lnTo>
                  <a:lnTo>
                    <a:pt x="530" y="52"/>
                  </a:lnTo>
                  <a:lnTo>
                    <a:pt x="569" y="56"/>
                  </a:lnTo>
                  <a:lnTo>
                    <a:pt x="566" y="83"/>
                  </a:lnTo>
                  <a:lnTo>
                    <a:pt x="563" y="110"/>
                  </a:lnTo>
                  <a:lnTo>
                    <a:pt x="556" y="164"/>
                  </a:lnTo>
                  <a:lnTo>
                    <a:pt x="550" y="216"/>
                  </a:lnTo>
                  <a:lnTo>
                    <a:pt x="550" y="218"/>
                  </a:lnTo>
                  <a:lnTo>
                    <a:pt x="544" y="277"/>
                  </a:lnTo>
                  <a:lnTo>
                    <a:pt x="541" y="296"/>
                  </a:lnTo>
                  <a:lnTo>
                    <a:pt x="541" y="297"/>
                  </a:lnTo>
                  <a:lnTo>
                    <a:pt x="539" y="320"/>
                  </a:lnTo>
                  <a:lnTo>
                    <a:pt x="537" y="340"/>
                  </a:lnTo>
                  <a:lnTo>
                    <a:pt x="532" y="382"/>
                  </a:lnTo>
                  <a:lnTo>
                    <a:pt x="530" y="405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23" y="468"/>
                  </a:lnTo>
                  <a:lnTo>
                    <a:pt x="523" y="473"/>
                  </a:lnTo>
                  <a:lnTo>
                    <a:pt x="520" y="490"/>
                  </a:lnTo>
                  <a:lnTo>
                    <a:pt x="517" y="515"/>
                  </a:lnTo>
                  <a:lnTo>
                    <a:pt x="517" y="518"/>
                  </a:lnTo>
                  <a:lnTo>
                    <a:pt x="514" y="544"/>
                  </a:lnTo>
                  <a:lnTo>
                    <a:pt x="513" y="552"/>
                  </a:lnTo>
                  <a:lnTo>
                    <a:pt x="503" y="648"/>
                  </a:lnTo>
                  <a:lnTo>
                    <a:pt x="503" y="651"/>
                  </a:lnTo>
                  <a:lnTo>
                    <a:pt x="500" y="672"/>
                  </a:lnTo>
                  <a:lnTo>
                    <a:pt x="371" y="656"/>
                  </a:lnTo>
                  <a:lnTo>
                    <a:pt x="316" y="649"/>
                  </a:lnTo>
                  <a:lnTo>
                    <a:pt x="294" y="637"/>
                  </a:lnTo>
                  <a:lnTo>
                    <a:pt x="291" y="635"/>
                  </a:lnTo>
                  <a:lnTo>
                    <a:pt x="278" y="630"/>
                  </a:lnTo>
                  <a:lnTo>
                    <a:pt x="123" y="544"/>
                  </a:lnTo>
                  <a:lnTo>
                    <a:pt x="11" y="480"/>
                  </a:lnTo>
                  <a:lnTo>
                    <a:pt x="0" y="465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8" name="Group 242"/>
            <p:cNvGrpSpPr>
              <a:grpSpLocks/>
            </p:cNvGrpSpPr>
            <p:nvPr/>
          </p:nvGrpSpPr>
          <p:grpSpPr bwMode="auto">
            <a:xfrm>
              <a:off x="301625" y="2551113"/>
              <a:ext cx="1133475" cy="1711325"/>
              <a:chOff x="514" y="1479"/>
              <a:chExt cx="717" cy="1163"/>
            </a:xfrm>
            <a:solidFill>
              <a:srgbClr val="427E93">
                <a:alpha val="69804"/>
              </a:srgbClr>
            </a:solidFill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14" y="1479"/>
                <a:ext cx="717" cy="1163"/>
              </a:xfrm>
              <a:custGeom>
                <a:avLst/>
                <a:gdLst>
                  <a:gd name="T0" fmla="*/ 637 w 717"/>
                  <a:gd name="T1" fmla="*/ 1162 h 1163"/>
                  <a:gd name="T2" fmla="*/ 661 w 717"/>
                  <a:gd name="T3" fmla="*/ 1134 h 1163"/>
                  <a:gd name="T4" fmla="*/ 649 w 717"/>
                  <a:gd name="T5" fmla="*/ 1091 h 1163"/>
                  <a:gd name="T6" fmla="*/ 678 w 717"/>
                  <a:gd name="T7" fmla="*/ 1031 h 1163"/>
                  <a:gd name="T8" fmla="*/ 703 w 717"/>
                  <a:gd name="T9" fmla="*/ 1011 h 1163"/>
                  <a:gd name="T10" fmla="*/ 697 w 717"/>
                  <a:gd name="T11" fmla="*/ 979 h 1163"/>
                  <a:gd name="T12" fmla="*/ 684 w 717"/>
                  <a:gd name="T13" fmla="*/ 932 h 1163"/>
                  <a:gd name="T14" fmla="*/ 641 w 717"/>
                  <a:gd name="T15" fmla="*/ 854 h 1163"/>
                  <a:gd name="T16" fmla="*/ 596 w 717"/>
                  <a:gd name="T17" fmla="*/ 789 h 1163"/>
                  <a:gd name="T18" fmla="*/ 551 w 717"/>
                  <a:gd name="T19" fmla="*/ 725 h 1163"/>
                  <a:gd name="T20" fmla="*/ 477 w 717"/>
                  <a:gd name="T21" fmla="*/ 622 h 1163"/>
                  <a:gd name="T22" fmla="*/ 448 w 717"/>
                  <a:gd name="T23" fmla="*/ 581 h 1163"/>
                  <a:gd name="T24" fmla="*/ 390 w 717"/>
                  <a:gd name="T25" fmla="*/ 498 h 1163"/>
                  <a:gd name="T26" fmla="*/ 367 w 717"/>
                  <a:gd name="T27" fmla="*/ 465 h 1163"/>
                  <a:gd name="T28" fmla="*/ 346 w 717"/>
                  <a:gd name="T29" fmla="*/ 437 h 1163"/>
                  <a:gd name="T30" fmla="*/ 325 w 717"/>
                  <a:gd name="T31" fmla="*/ 408 h 1163"/>
                  <a:gd name="T32" fmla="*/ 321 w 717"/>
                  <a:gd name="T33" fmla="*/ 391 h 1163"/>
                  <a:gd name="T34" fmla="*/ 322 w 717"/>
                  <a:gd name="T35" fmla="*/ 382 h 1163"/>
                  <a:gd name="T36" fmla="*/ 328 w 717"/>
                  <a:gd name="T37" fmla="*/ 359 h 1163"/>
                  <a:gd name="T38" fmla="*/ 333 w 717"/>
                  <a:gd name="T39" fmla="*/ 332 h 1163"/>
                  <a:gd name="T40" fmla="*/ 354 w 717"/>
                  <a:gd name="T41" fmla="*/ 239 h 1163"/>
                  <a:gd name="T42" fmla="*/ 385 w 717"/>
                  <a:gd name="T43" fmla="*/ 104 h 1163"/>
                  <a:gd name="T44" fmla="*/ 369 w 717"/>
                  <a:gd name="T45" fmla="*/ 76 h 1163"/>
                  <a:gd name="T46" fmla="*/ 288 w 717"/>
                  <a:gd name="T47" fmla="*/ 56 h 1163"/>
                  <a:gd name="T48" fmla="*/ 221 w 717"/>
                  <a:gd name="T49" fmla="*/ 40 h 1163"/>
                  <a:gd name="T50" fmla="*/ 145 w 717"/>
                  <a:gd name="T51" fmla="*/ 20 h 1163"/>
                  <a:gd name="T52" fmla="*/ 123 w 717"/>
                  <a:gd name="T53" fmla="*/ 15 h 1163"/>
                  <a:gd name="T54" fmla="*/ 105 w 717"/>
                  <a:gd name="T55" fmla="*/ 11 h 1163"/>
                  <a:gd name="T56" fmla="*/ 69 w 717"/>
                  <a:gd name="T57" fmla="*/ 2 h 1163"/>
                  <a:gd name="T58" fmla="*/ 59 w 717"/>
                  <a:gd name="T59" fmla="*/ 33 h 1163"/>
                  <a:gd name="T60" fmla="*/ 44 w 717"/>
                  <a:gd name="T61" fmla="*/ 93 h 1163"/>
                  <a:gd name="T62" fmla="*/ 42 w 717"/>
                  <a:gd name="T63" fmla="*/ 101 h 1163"/>
                  <a:gd name="T64" fmla="*/ 6 w 717"/>
                  <a:gd name="T65" fmla="*/ 154 h 1163"/>
                  <a:gd name="T66" fmla="*/ 16 w 717"/>
                  <a:gd name="T67" fmla="*/ 201 h 1163"/>
                  <a:gd name="T68" fmla="*/ 30 w 717"/>
                  <a:gd name="T69" fmla="*/ 259 h 1163"/>
                  <a:gd name="T70" fmla="*/ 26 w 717"/>
                  <a:gd name="T71" fmla="*/ 355 h 1163"/>
                  <a:gd name="T72" fmla="*/ 52 w 717"/>
                  <a:gd name="T73" fmla="*/ 415 h 1163"/>
                  <a:gd name="T74" fmla="*/ 56 w 717"/>
                  <a:gd name="T75" fmla="*/ 422 h 1163"/>
                  <a:gd name="T76" fmla="*/ 56 w 717"/>
                  <a:gd name="T77" fmla="*/ 447 h 1163"/>
                  <a:gd name="T78" fmla="*/ 76 w 717"/>
                  <a:gd name="T79" fmla="*/ 467 h 1163"/>
                  <a:gd name="T80" fmla="*/ 85 w 717"/>
                  <a:gd name="T81" fmla="*/ 480 h 1163"/>
                  <a:gd name="T82" fmla="*/ 77 w 717"/>
                  <a:gd name="T83" fmla="*/ 512 h 1163"/>
                  <a:gd name="T84" fmla="*/ 77 w 717"/>
                  <a:gd name="T85" fmla="*/ 540 h 1163"/>
                  <a:gd name="T86" fmla="*/ 90 w 717"/>
                  <a:gd name="T87" fmla="*/ 571 h 1163"/>
                  <a:gd name="T88" fmla="*/ 117 w 717"/>
                  <a:gd name="T89" fmla="*/ 594 h 1163"/>
                  <a:gd name="T90" fmla="*/ 102 w 717"/>
                  <a:gd name="T91" fmla="*/ 615 h 1163"/>
                  <a:gd name="T92" fmla="*/ 106 w 717"/>
                  <a:gd name="T93" fmla="*/ 664 h 1163"/>
                  <a:gd name="T94" fmla="*/ 130 w 717"/>
                  <a:gd name="T95" fmla="*/ 717 h 1163"/>
                  <a:gd name="T96" fmla="*/ 148 w 717"/>
                  <a:gd name="T97" fmla="*/ 754 h 1163"/>
                  <a:gd name="T98" fmla="*/ 155 w 717"/>
                  <a:gd name="T99" fmla="*/ 783 h 1163"/>
                  <a:gd name="T100" fmla="*/ 168 w 717"/>
                  <a:gd name="T101" fmla="*/ 818 h 1163"/>
                  <a:gd name="T102" fmla="*/ 180 w 717"/>
                  <a:gd name="T103" fmla="*/ 878 h 1163"/>
                  <a:gd name="T104" fmla="*/ 243 w 717"/>
                  <a:gd name="T105" fmla="*/ 896 h 1163"/>
                  <a:gd name="T106" fmla="*/ 275 w 717"/>
                  <a:gd name="T107" fmla="*/ 936 h 1163"/>
                  <a:gd name="T108" fmla="*/ 330 w 717"/>
                  <a:gd name="T109" fmla="*/ 961 h 1163"/>
                  <a:gd name="T110" fmla="*/ 344 w 717"/>
                  <a:gd name="T111" fmla="*/ 999 h 1163"/>
                  <a:gd name="T112" fmla="*/ 376 w 717"/>
                  <a:gd name="T113" fmla="*/ 1017 h 1163"/>
                  <a:gd name="T114" fmla="*/ 414 w 717"/>
                  <a:gd name="T115" fmla="*/ 1077 h 1163"/>
                  <a:gd name="T116" fmla="*/ 421 w 717"/>
                  <a:gd name="T117" fmla="*/ 114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7"/>
                  <a:gd name="T178" fmla="*/ 0 h 1163"/>
                  <a:gd name="T179" fmla="*/ 717 w 717"/>
                  <a:gd name="T180" fmla="*/ 1163 h 11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7" h="1163">
                    <a:moveTo>
                      <a:pt x="634" y="1162"/>
                    </a:moveTo>
                    <a:lnTo>
                      <a:pt x="637" y="1162"/>
                    </a:lnTo>
                    <a:lnTo>
                      <a:pt x="653" y="1162"/>
                    </a:lnTo>
                    <a:lnTo>
                      <a:pt x="661" y="1134"/>
                    </a:lnTo>
                    <a:lnTo>
                      <a:pt x="655" y="1131"/>
                    </a:lnTo>
                    <a:lnTo>
                      <a:pt x="645" y="1121"/>
                    </a:lnTo>
                    <a:lnTo>
                      <a:pt x="649" y="1091"/>
                    </a:lnTo>
                    <a:lnTo>
                      <a:pt x="657" y="1086"/>
                    </a:lnTo>
                    <a:lnTo>
                      <a:pt x="673" y="1060"/>
                    </a:lnTo>
                    <a:lnTo>
                      <a:pt x="678" y="1031"/>
                    </a:lnTo>
                    <a:lnTo>
                      <a:pt x="682" y="1028"/>
                    </a:lnTo>
                    <a:lnTo>
                      <a:pt x="686" y="1018"/>
                    </a:lnTo>
                    <a:lnTo>
                      <a:pt x="703" y="1011"/>
                    </a:lnTo>
                    <a:lnTo>
                      <a:pt x="713" y="1004"/>
                    </a:lnTo>
                    <a:lnTo>
                      <a:pt x="716" y="999"/>
                    </a:lnTo>
                    <a:lnTo>
                      <a:pt x="697" y="979"/>
                    </a:lnTo>
                    <a:lnTo>
                      <a:pt x="697" y="974"/>
                    </a:lnTo>
                    <a:lnTo>
                      <a:pt x="692" y="947"/>
                    </a:lnTo>
                    <a:lnTo>
                      <a:pt x="684" y="932"/>
                    </a:lnTo>
                    <a:lnTo>
                      <a:pt x="685" y="915"/>
                    </a:lnTo>
                    <a:lnTo>
                      <a:pt x="664" y="886"/>
                    </a:lnTo>
                    <a:lnTo>
                      <a:pt x="641" y="854"/>
                    </a:lnTo>
                    <a:lnTo>
                      <a:pt x="614" y="815"/>
                    </a:lnTo>
                    <a:lnTo>
                      <a:pt x="606" y="804"/>
                    </a:lnTo>
                    <a:lnTo>
                      <a:pt x="596" y="789"/>
                    </a:lnTo>
                    <a:lnTo>
                      <a:pt x="595" y="789"/>
                    </a:lnTo>
                    <a:lnTo>
                      <a:pt x="570" y="754"/>
                    </a:lnTo>
                    <a:lnTo>
                      <a:pt x="551" y="725"/>
                    </a:lnTo>
                    <a:lnTo>
                      <a:pt x="508" y="665"/>
                    </a:lnTo>
                    <a:lnTo>
                      <a:pt x="483" y="629"/>
                    </a:lnTo>
                    <a:lnTo>
                      <a:pt x="477" y="622"/>
                    </a:lnTo>
                    <a:lnTo>
                      <a:pt x="462" y="601"/>
                    </a:lnTo>
                    <a:lnTo>
                      <a:pt x="459" y="597"/>
                    </a:lnTo>
                    <a:lnTo>
                      <a:pt x="448" y="581"/>
                    </a:lnTo>
                    <a:lnTo>
                      <a:pt x="423" y="546"/>
                    </a:lnTo>
                    <a:lnTo>
                      <a:pt x="401" y="514"/>
                    </a:lnTo>
                    <a:lnTo>
                      <a:pt x="390" y="498"/>
                    </a:lnTo>
                    <a:lnTo>
                      <a:pt x="373" y="476"/>
                    </a:lnTo>
                    <a:lnTo>
                      <a:pt x="368" y="468"/>
                    </a:lnTo>
                    <a:lnTo>
                      <a:pt x="367" y="465"/>
                    </a:lnTo>
                    <a:lnTo>
                      <a:pt x="362" y="461"/>
                    </a:lnTo>
                    <a:lnTo>
                      <a:pt x="351" y="446"/>
                    </a:lnTo>
                    <a:lnTo>
                      <a:pt x="346" y="437"/>
                    </a:lnTo>
                    <a:lnTo>
                      <a:pt x="342" y="432"/>
                    </a:lnTo>
                    <a:lnTo>
                      <a:pt x="329" y="414"/>
                    </a:lnTo>
                    <a:lnTo>
                      <a:pt x="325" y="408"/>
                    </a:lnTo>
                    <a:lnTo>
                      <a:pt x="324" y="405"/>
                    </a:lnTo>
                    <a:lnTo>
                      <a:pt x="318" y="400"/>
                    </a:lnTo>
                    <a:lnTo>
                      <a:pt x="321" y="391"/>
                    </a:lnTo>
                    <a:lnTo>
                      <a:pt x="321" y="387"/>
                    </a:lnTo>
                    <a:lnTo>
                      <a:pt x="321" y="386"/>
                    </a:lnTo>
                    <a:lnTo>
                      <a:pt x="322" y="382"/>
                    </a:lnTo>
                    <a:lnTo>
                      <a:pt x="325" y="372"/>
                    </a:lnTo>
                    <a:lnTo>
                      <a:pt x="325" y="365"/>
                    </a:lnTo>
                    <a:lnTo>
                      <a:pt x="328" y="359"/>
                    </a:lnTo>
                    <a:lnTo>
                      <a:pt x="329" y="351"/>
                    </a:lnTo>
                    <a:lnTo>
                      <a:pt x="330" y="346"/>
                    </a:lnTo>
                    <a:lnTo>
                      <a:pt x="333" y="332"/>
                    </a:lnTo>
                    <a:lnTo>
                      <a:pt x="336" y="322"/>
                    </a:lnTo>
                    <a:lnTo>
                      <a:pt x="342" y="297"/>
                    </a:lnTo>
                    <a:lnTo>
                      <a:pt x="354" y="239"/>
                    </a:lnTo>
                    <a:lnTo>
                      <a:pt x="371" y="165"/>
                    </a:lnTo>
                    <a:lnTo>
                      <a:pt x="373" y="148"/>
                    </a:lnTo>
                    <a:lnTo>
                      <a:pt x="385" y="104"/>
                    </a:lnTo>
                    <a:lnTo>
                      <a:pt x="390" y="80"/>
                    </a:lnTo>
                    <a:lnTo>
                      <a:pt x="373" y="76"/>
                    </a:lnTo>
                    <a:lnTo>
                      <a:pt x="369" y="76"/>
                    </a:lnTo>
                    <a:lnTo>
                      <a:pt x="321" y="63"/>
                    </a:lnTo>
                    <a:lnTo>
                      <a:pt x="306" y="61"/>
                    </a:lnTo>
                    <a:lnTo>
                      <a:pt x="288" y="56"/>
                    </a:lnTo>
                    <a:lnTo>
                      <a:pt x="276" y="54"/>
                    </a:lnTo>
                    <a:lnTo>
                      <a:pt x="234" y="43"/>
                    </a:lnTo>
                    <a:lnTo>
                      <a:pt x="221" y="40"/>
                    </a:lnTo>
                    <a:lnTo>
                      <a:pt x="211" y="37"/>
                    </a:lnTo>
                    <a:lnTo>
                      <a:pt x="153" y="23"/>
                    </a:lnTo>
                    <a:lnTo>
                      <a:pt x="145" y="20"/>
                    </a:lnTo>
                    <a:lnTo>
                      <a:pt x="138" y="19"/>
                    </a:lnTo>
                    <a:lnTo>
                      <a:pt x="130" y="18"/>
                    </a:lnTo>
                    <a:lnTo>
                      <a:pt x="123" y="15"/>
                    </a:lnTo>
                    <a:lnTo>
                      <a:pt x="116" y="13"/>
                    </a:lnTo>
                    <a:lnTo>
                      <a:pt x="108" y="11"/>
                    </a:lnTo>
                    <a:lnTo>
                      <a:pt x="105" y="11"/>
                    </a:lnTo>
                    <a:lnTo>
                      <a:pt x="92" y="8"/>
                    </a:lnTo>
                    <a:lnTo>
                      <a:pt x="78" y="4"/>
                    </a:lnTo>
                    <a:lnTo>
                      <a:pt x="69" y="2"/>
                    </a:lnTo>
                    <a:lnTo>
                      <a:pt x="62" y="0"/>
                    </a:lnTo>
                    <a:lnTo>
                      <a:pt x="52" y="23"/>
                    </a:lnTo>
                    <a:lnTo>
                      <a:pt x="59" y="33"/>
                    </a:lnTo>
                    <a:lnTo>
                      <a:pt x="59" y="59"/>
                    </a:lnTo>
                    <a:lnTo>
                      <a:pt x="56" y="68"/>
                    </a:lnTo>
                    <a:lnTo>
                      <a:pt x="44" y="93"/>
                    </a:lnTo>
                    <a:lnTo>
                      <a:pt x="40" y="93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42" y="107"/>
                    </a:lnTo>
                    <a:lnTo>
                      <a:pt x="36" y="119"/>
                    </a:lnTo>
                    <a:lnTo>
                      <a:pt x="6" y="154"/>
                    </a:lnTo>
                    <a:lnTo>
                      <a:pt x="5" y="168"/>
                    </a:lnTo>
                    <a:lnTo>
                      <a:pt x="0" y="179"/>
                    </a:lnTo>
                    <a:lnTo>
                      <a:pt x="16" y="201"/>
                    </a:lnTo>
                    <a:lnTo>
                      <a:pt x="22" y="215"/>
                    </a:lnTo>
                    <a:lnTo>
                      <a:pt x="30" y="246"/>
                    </a:lnTo>
                    <a:lnTo>
                      <a:pt x="30" y="259"/>
                    </a:lnTo>
                    <a:lnTo>
                      <a:pt x="20" y="284"/>
                    </a:lnTo>
                    <a:lnTo>
                      <a:pt x="19" y="341"/>
                    </a:lnTo>
                    <a:lnTo>
                      <a:pt x="26" y="355"/>
                    </a:lnTo>
                    <a:lnTo>
                      <a:pt x="42" y="389"/>
                    </a:lnTo>
                    <a:lnTo>
                      <a:pt x="51" y="400"/>
                    </a:lnTo>
                    <a:lnTo>
                      <a:pt x="52" y="415"/>
                    </a:lnTo>
                    <a:lnTo>
                      <a:pt x="56" y="416"/>
                    </a:lnTo>
                    <a:lnTo>
                      <a:pt x="59" y="422"/>
                    </a:lnTo>
                    <a:lnTo>
                      <a:pt x="56" y="422"/>
                    </a:lnTo>
                    <a:lnTo>
                      <a:pt x="56" y="436"/>
                    </a:lnTo>
                    <a:lnTo>
                      <a:pt x="52" y="450"/>
                    </a:lnTo>
                    <a:lnTo>
                      <a:pt x="56" y="447"/>
                    </a:lnTo>
                    <a:lnTo>
                      <a:pt x="60" y="448"/>
                    </a:lnTo>
                    <a:lnTo>
                      <a:pt x="69" y="460"/>
                    </a:lnTo>
                    <a:lnTo>
                      <a:pt x="76" y="467"/>
                    </a:lnTo>
                    <a:lnTo>
                      <a:pt x="83" y="478"/>
                    </a:lnTo>
                    <a:lnTo>
                      <a:pt x="87" y="478"/>
                    </a:lnTo>
                    <a:lnTo>
                      <a:pt x="85" y="480"/>
                    </a:lnTo>
                    <a:lnTo>
                      <a:pt x="83" y="480"/>
                    </a:lnTo>
                    <a:lnTo>
                      <a:pt x="83" y="489"/>
                    </a:lnTo>
                    <a:lnTo>
                      <a:pt x="77" y="512"/>
                    </a:lnTo>
                    <a:lnTo>
                      <a:pt x="80" y="512"/>
                    </a:lnTo>
                    <a:lnTo>
                      <a:pt x="81" y="526"/>
                    </a:lnTo>
                    <a:lnTo>
                      <a:pt x="77" y="540"/>
                    </a:lnTo>
                    <a:lnTo>
                      <a:pt x="81" y="554"/>
                    </a:lnTo>
                    <a:lnTo>
                      <a:pt x="84" y="557"/>
                    </a:lnTo>
                    <a:lnTo>
                      <a:pt x="90" y="571"/>
                    </a:lnTo>
                    <a:lnTo>
                      <a:pt x="101" y="579"/>
                    </a:lnTo>
                    <a:lnTo>
                      <a:pt x="113" y="581"/>
                    </a:lnTo>
                    <a:lnTo>
                      <a:pt x="117" y="594"/>
                    </a:lnTo>
                    <a:lnTo>
                      <a:pt x="112" y="614"/>
                    </a:lnTo>
                    <a:lnTo>
                      <a:pt x="106" y="619"/>
                    </a:lnTo>
                    <a:lnTo>
                      <a:pt x="102" y="615"/>
                    </a:lnTo>
                    <a:lnTo>
                      <a:pt x="96" y="619"/>
                    </a:lnTo>
                    <a:lnTo>
                      <a:pt x="99" y="658"/>
                    </a:lnTo>
                    <a:lnTo>
                      <a:pt x="106" y="664"/>
                    </a:lnTo>
                    <a:lnTo>
                      <a:pt x="121" y="692"/>
                    </a:lnTo>
                    <a:lnTo>
                      <a:pt x="123" y="706"/>
                    </a:lnTo>
                    <a:lnTo>
                      <a:pt x="130" y="717"/>
                    </a:lnTo>
                    <a:lnTo>
                      <a:pt x="131" y="728"/>
                    </a:lnTo>
                    <a:lnTo>
                      <a:pt x="141" y="738"/>
                    </a:lnTo>
                    <a:lnTo>
                      <a:pt x="148" y="754"/>
                    </a:lnTo>
                    <a:lnTo>
                      <a:pt x="159" y="764"/>
                    </a:lnTo>
                    <a:lnTo>
                      <a:pt x="160" y="771"/>
                    </a:lnTo>
                    <a:lnTo>
                      <a:pt x="155" y="783"/>
                    </a:lnTo>
                    <a:lnTo>
                      <a:pt x="164" y="797"/>
                    </a:lnTo>
                    <a:lnTo>
                      <a:pt x="173" y="802"/>
                    </a:lnTo>
                    <a:lnTo>
                      <a:pt x="168" y="818"/>
                    </a:lnTo>
                    <a:lnTo>
                      <a:pt x="168" y="829"/>
                    </a:lnTo>
                    <a:lnTo>
                      <a:pt x="160" y="863"/>
                    </a:lnTo>
                    <a:lnTo>
                      <a:pt x="180" y="878"/>
                    </a:lnTo>
                    <a:lnTo>
                      <a:pt x="211" y="885"/>
                    </a:lnTo>
                    <a:lnTo>
                      <a:pt x="221" y="893"/>
                    </a:lnTo>
                    <a:lnTo>
                      <a:pt x="243" y="896"/>
                    </a:lnTo>
                    <a:lnTo>
                      <a:pt x="254" y="904"/>
                    </a:lnTo>
                    <a:lnTo>
                      <a:pt x="270" y="921"/>
                    </a:lnTo>
                    <a:lnTo>
                      <a:pt x="275" y="936"/>
                    </a:lnTo>
                    <a:lnTo>
                      <a:pt x="293" y="949"/>
                    </a:lnTo>
                    <a:lnTo>
                      <a:pt x="321" y="956"/>
                    </a:lnTo>
                    <a:lnTo>
                      <a:pt x="330" y="961"/>
                    </a:lnTo>
                    <a:lnTo>
                      <a:pt x="335" y="975"/>
                    </a:lnTo>
                    <a:lnTo>
                      <a:pt x="336" y="992"/>
                    </a:lnTo>
                    <a:lnTo>
                      <a:pt x="344" y="999"/>
                    </a:lnTo>
                    <a:lnTo>
                      <a:pt x="358" y="997"/>
                    </a:lnTo>
                    <a:lnTo>
                      <a:pt x="367" y="1007"/>
                    </a:lnTo>
                    <a:lnTo>
                      <a:pt x="376" y="1017"/>
                    </a:lnTo>
                    <a:lnTo>
                      <a:pt x="397" y="1043"/>
                    </a:lnTo>
                    <a:lnTo>
                      <a:pt x="404" y="1052"/>
                    </a:lnTo>
                    <a:lnTo>
                      <a:pt x="414" y="1077"/>
                    </a:lnTo>
                    <a:lnTo>
                      <a:pt x="414" y="1118"/>
                    </a:lnTo>
                    <a:lnTo>
                      <a:pt x="421" y="1134"/>
                    </a:lnTo>
                    <a:lnTo>
                      <a:pt x="421" y="1143"/>
                    </a:lnTo>
                    <a:lnTo>
                      <a:pt x="512" y="1150"/>
                    </a:lnTo>
                    <a:lnTo>
                      <a:pt x="634" y="1162"/>
                    </a:lnTo>
                  </a:path>
                </a:pathLst>
              </a:custGeom>
              <a:grpFill/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722" y="2406"/>
                <a:ext cx="32" cy="23"/>
              </a:xfrm>
              <a:custGeom>
                <a:avLst/>
                <a:gdLst>
                  <a:gd name="T0" fmla="*/ 0 w 32"/>
                  <a:gd name="T1" fmla="*/ 0 h 23"/>
                  <a:gd name="T2" fmla="*/ 22 w 32"/>
                  <a:gd name="T3" fmla="*/ 16 h 23"/>
                  <a:gd name="T4" fmla="*/ 28 w 32"/>
                  <a:gd name="T5" fmla="*/ 12 h 23"/>
                  <a:gd name="T6" fmla="*/ 31 w 32"/>
                  <a:gd name="T7" fmla="*/ 20 h 23"/>
                  <a:gd name="T8" fmla="*/ 28 w 32"/>
                  <a:gd name="T9" fmla="*/ 22 h 23"/>
                  <a:gd name="T10" fmla="*/ 4 w 32"/>
                  <a:gd name="T11" fmla="*/ 18 h 23"/>
                  <a:gd name="T12" fmla="*/ 0 w 32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3"/>
                  <a:gd name="T23" fmla="*/ 32 w 3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3">
                    <a:moveTo>
                      <a:pt x="0" y="0"/>
                    </a:moveTo>
                    <a:lnTo>
                      <a:pt x="22" y="16"/>
                    </a:lnTo>
                    <a:lnTo>
                      <a:pt x="28" y="12"/>
                    </a:lnTo>
                    <a:lnTo>
                      <a:pt x="31" y="20"/>
                    </a:lnTo>
                    <a:lnTo>
                      <a:pt x="28" y="22"/>
                    </a:lnTo>
                    <a:lnTo>
                      <a:pt x="4" y="18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695" y="2409"/>
                <a:ext cx="24" cy="22"/>
              </a:xfrm>
              <a:custGeom>
                <a:avLst/>
                <a:gdLst>
                  <a:gd name="T0" fmla="*/ 0 w 24"/>
                  <a:gd name="T1" fmla="*/ 4 h 22"/>
                  <a:gd name="T2" fmla="*/ 3 w 24"/>
                  <a:gd name="T3" fmla="*/ 18 h 22"/>
                  <a:gd name="T4" fmla="*/ 23 w 24"/>
                  <a:gd name="T5" fmla="*/ 21 h 22"/>
                  <a:gd name="T6" fmla="*/ 16 w 24"/>
                  <a:gd name="T7" fmla="*/ 9 h 22"/>
                  <a:gd name="T8" fmla="*/ 18 w 24"/>
                  <a:gd name="T9" fmla="*/ 0 h 22"/>
                  <a:gd name="T10" fmla="*/ 0 w 24"/>
                  <a:gd name="T11" fmla="*/ 4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0" y="4"/>
                    </a:moveTo>
                    <a:lnTo>
                      <a:pt x="3" y="18"/>
                    </a:lnTo>
                    <a:lnTo>
                      <a:pt x="23" y="21"/>
                    </a:lnTo>
                    <a:lnTo>
                      <a:pt x="16" y="9"/>
                    </a:lnTo>
                    <a:lnTo>
                      <a:pt x="18" y="0"/>
                    </a:lnTo>
                    <a:lnTo>
                      <a:pt x="0" y="4"/>
                    </a:lnTo>
                  </a:path>
                </a:pathLst>
              </a:custGeom>
              <a:grpFill/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826" y="2496"/>
                <a:ext cx="23" cy="23"/>
              </a:xfrm>
              <a:custGeom>
                <a:avLst/>
                <a:gdLst>
                  <a:gd name="T0" fmla="*/ 1 w 23"/>
                  <a:gd name="T1" fmla="*/ 0 h 23"/>
                  <a:gd name="T2" fmla="*/ 0 w 23"/>
                  <a:gd name="T3" fmla="*/ 6 h 23"/>
                  <a:gd name="T4" fmla="*/ 6 w 23"/>
                  <a:gd name="T5" fmla="*/ 7 h 23"/>
                  <a:gd name="T6" fmla="*/ 11 w 23"/>
                  <a:gd name="T7" fmla="*/ 22 h 23"/>
                  <a:gd name="T8" fmla="*/ 22 w 23"/>
                  <a:gd name="T9" fmla="*/ 20 h 23"/>
                  <a:gd name="T10" fmla="*/ 18 w 23"/>
                  <a:gd name="T11" fmla="*/ 12 h 23"/>
                  <a:gd name="T12" fmla="*/ 1 w 23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3"/>
                  <a:gd name="T23" fmla="*/ 23 w 2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3">
                    <a:moveTo>
                      <a:pt x="1" y="0"/>
                    </a:moveTo>
                    <a:lnTo>
                      <a:pt x="0" y="6"/>
                    </a:lnTo>
                    <a:lnTo>
                      <a:pt x="6" y="7"/>
                    </a:lnTo>
                    <a:lnTo>
                      <a:pt x="11" y="22"/>
                    </a:lnTo>
                    <a:lnTo>
                      <a:pt x="22" y="20"/>
                    </a:lnTo>
                    <a:lnTo>
                      <a:pt x="18" y="12"/>
                    </a:lnTo>
                    <a:lnTo>
                      <a:pt x="1" y="0"/>
                    </a:lnTo>
                  </a:path>
                </a:pathLst>
              </a:custGeom>
              <a:grpFill/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247"/>
              <p:cNvSpPr>
                <a:spLocks/>
              </p:cNvSpPr>
              <p:nvPr/>
            </p:nvSpPr>
            <p:spPr bwMode="auto">
              <a:xfrm>
                <a:off x="815" y="2544"/>
                <a:ext cx="23" cy="25"/>
              </a:xfrm>
              <a:custGeom>
                <a:avLst/>
                <a:gdLst>
                  <a:gd name="T0" fmla="*/ 0 w 23"/>
                  <a:gd name="T1" fmla="*/ 0 h 25"/>
                  <a:gd name="T2" fmla="*/ 10 w 23"/>
                  <a:gd name="T3" fmla="*/ 24 h 25"/>
                  <a:gd name="T4" fmla="*/ 22 w 23"/>
                  <a:gd name="T5" fmla="*/ 24 h 25"/>
                  <a:gd name="T6" fmla="*/ 0 w 23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5"/>
                  <a:gd name="T14" fmla="*/ 23 w 23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5">
                    <a:moveTo>
                      <a:pt x="0" y="0"/>
                    </a:moveTo>
                    <a:lnTo>
                      <a:pt x="10" y="24"/>
                    </a:lnTo>
                    <a:lnTo>
                      <a:pt x="22" y="24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4" name="Freeform 248"/>
            <p:cNvSpPr>
              <a:spLocks/>
            </p:cNvSpPr>
            <p:nvPr/>
          </p:nvSpPr>
          <p:spPr bwMode="auto">
            <a:xfrm>
              <a:off x="2189163" y="3038475"/>
              <a:ext cx="968375" cy="709613"/>
            </a:xfrm>
            <a:custGeom>
              <a:avLst/>
              <a:gdLst>
                <a:gd name="T0" fmla="*/ 2147483647 w 613"/>
                <a:gd name="T1" fmla="*/ 2147483647 h 481"/>
                <a:gd name="T2" fmla="*/ 2147483647 w 613"/>
                <a:gd name="T3" fmla="*/ 2147483647 h 481"/>
                <a:gd name="T4" fmla="*/ 2147483647 w 613"/>
                <a:gd name="T5" fmla="*/ 2147483647 h 481"/>
                <a:gd name="T6" fmla="*/ 2147483647 w 613"/>
                <a:gd name="T7" fmla="*/ 2147483647 h 481"/>
                <a:gd name="T8" fmla="*/ 2147483647 w 613"/>
                <a:gd name="T9" fmla="*/ 2147483647 h 481"/>
                <a:gd name="T10" fmla="*/ 2147483647 w 613"/>
                <a:gd name="T11" fmla="*/ 2147483647 h 481"/>
                <a:gd name="T12" fmla="*/ 2147483647 w 613"/>
                <a:gd name="T13" fmla="*/ 2147483647 h 481"/>
                <a:gd name="T14" fmla="*/ 2147483647 w 613"/>
                <a:gd name="T15" fmla="*/ 2147483647 h 481"/>
                <a:gd name="T16" fmla="*/ 2147483647 w 613"/>
                <a:gd name="T17" fmla="*/ 2147483647 h 481"/>
                <a:gd name="T18" fmla="*/ 2147483647 w 613"/>
                <a:gd name="T19" fmla="*/ 2147483647 h 481"/>
                <a:gd name="T20" fmla="*/ 2147483647 w 613"/>
                <a:gd name="T21" fmla="*/ 2147483647 h 481"/>
                <a:gd name="T22" fmla="*/ 2147483647 w 613"/>
                <a:gd name="T23" fmla="*/ 2147483647 h 481"/>
                <a:gd name="T24" fmla="*/ 2147483647 w 613"/>
                <a:gd name="T25" fmla="*/ 2147483647 h 481"/>
                <a:gd name="T26" fmla="*/ 2147483647 w 613"/>
                <a:gd name="T27" fmla="*/ 2147483647 h 481"/>
                <a:gd name="T28" fmla="*/ 2147483647 w 613"/>
                <a:gd name="T29" fmla="*/ 2147483647 h 481"/>
                <a:gd name="T30" fmla="*/ 2147483647 w 613"/>
                <a:gd name="T31" fmla="*/ 2147483647 h 481"/>
                <a:gd name="T32" fmla="*/ 2147483647 w 613"/>
                <a:gd name="T33" fmla="*/ 2147483647 h 481"/>
                <a:gd name="T34" fmla="*/ 2147483647 w 613"/>
                <a:gd name="T35" fmla="*/ 2147483647 h 481"/>
                <a:gd name="T36" fmla="*/ 2147483647 w 613"/>
                <a:gd name="T37" fmla="*/ 2147483647 h 481"/>
                <a:gd name="T38" fmla="*/ 2147483647 w 613"/>
                <a:gd name="T39" fmla="*/ 2147483647 h 481"/>
                <a:gd name="T40" fmla="*/ 2147483647 w 613"/>
                <a:gd name="T41" fmla="*/ 2147483647 h 481"/>
                <a:gd name="T42" fmla="*/ 2147483647 w 613"/>
                <a:gd name="T43" fmla="*/ 2147483647 h 481"/>
                <a:gd name="T44" fmla="*/ 2147483647 w 613"/>
                <a:gd name="T45" fmla="*/ 2147483647 h 481"/>
                <a:gd name="T46" fmla="*/ 2147483647 w 613"/>
                <a:gd name="T47" fmla="*/ 2147483647 h 481"/>
                <a:gd name="T48" fmla="*/ 2147483647 w 613"/>
                <a:gd name="T49" fmla="*/ 2147483647 h 481"/>
                <a:gd name="T50" fmla="*/ 0 w 613"/>
                <a:gd name="T51" fmla="*/ 2147483647 h 481"/>
                <a:gd name="T52" fmla="*/ 2147483647 w 613"/>
                <a:gd name="T53" fmla="*/ 2147483647 h 481"/>
                <a:gd name="T54" fmla="*/ 2147483647 w 613"/>
                <a:gd name="T55" fmla="*/ 2147483647 h 481"/>
                <a:gd name="T56" fmla="*/ 2147483647 w 613"/>
                <a:gd name="T57" fmla="*/ 2147483647 h 481"/>
                <a:gd name="T58" fmla="*/ 2147483647 w 613"/>
                <a:gd name="T59" fmla="*/ 2147483647 h 481"/>
                <a:gd name="T60" fmla="*/ 2147483647 w 613"/>
                <a:gd name="T61" fmla="*/ 2147483647 h 481"/>
                <a:gd name="T62" fmla="*/ 2147483647 w 613"/>
                <a:gd name="T63" fmla="*/ 2147483647 h 481"/>
                <a:gd name="T64" fmla="*/ 2147483647 w 613"/>
                <a:gd name="T65" fmla="*/ 2147483647 h 481"/>
                <a:gd name="T66" fmla="*/ 2147483647 w 613"/>
                <a:gd name="T67" fmla="*/ 2147483647 h 481"/>
                <a:gd name="T68" fmla="*/ 2147483647 w 613"/>
                <a:gd name="T69" fmla="*/ 2147483647 h 481"/>
                <a:gd name="T70" fmla="*/ 2147483647 w 613"/>
                <a:gd name="T71" fmla="*/ 2147483647 h 481"/>
                <a:gd name="T72" fmla="*/ 2147483647 w 613"/>
                <a:gd name="T73" fmla="*/ 2147483647 h 481"/>
                <a:gd name="T74" fmla="*/ 2147483647 w 613"/>
                <a:gd name="T75" fmla="*/ 2147483647 h 481"/>
                <a:gd name="T76" fmla="*/ 2147483647 w 613"/>
                <a:gd name="T77" fmla="*/ 2147483647 h 481"/>
                <a:gd name="T78" fmla="*/ 2147483647 w 613"/>
                <a:gd name="T79" fmla="*/ 2147483647 h 481"/>
                <a:gd name="T80" fmla="*/ 2147483647 w 613"/>
                <a:gd name="T81" fmla="*/ 2147483647 h 481"/>
                <a:gd name="T82" fmla="*/ 2147483647 w 613"/>
                <a:gd name="T83" fmla="*/ 2147483647 h 481"/>
                <a:gd name="T84" fmla="*/ 2147483647 w 613"/>
                <a:gd name="T85" fmla="*/ 2147483647 h 481"/>
                <a:gd name="T86" fmla="*/ 2147483647 w 613"/>
                <a:gd name="T87" fmla="*/ 2147483647 h 481"/>
                <a:gd name="T88" fmla="*/ 2147483647 w 613"/>
                <a:gd name="T89" fmla="*/ 2147483647 h 481"/>
                <a:gd name="T90" fmla="*/ 2147483647 w 613"/>
                <a:gd name="T91" fmla="*/ 2147483647 h 481"/>
                <a:gd name="T92" fmla="*/ 2147483647 w 613"/>
                <a:gd name="T93" fmla="*/ 2147483647 h 481"/>
                <a:gd name="T94" fmla="*/ 2147483647 w 613"/>
                <a:gd name="T95" fmla="*/ 2147483647 h 481"/>
                <a:gd name="T96" fmla="*/ 2147483647 w 613"/>
                <a:gd name="T97" fmla="*/ 2147483647 h 481"/>
                <a:gd name="T98" fmla="*/ 2147483647 w 613"/>
                <a:gd name="T99" fmla="*/ 2147483647 h 481"/>
                <a:gd name="T100" fmla="*/ 2147483647 w 613"/>
                <a:gd name="T101" fmla="*/ 2147483647 h 481"/>
                <a:gd name="T102" fmla="*/ 2147483647 w 613"/>
                <a:gd name="T103" fmla="*/ 2147483647 h 481"/>
                <a:gd name="T104" fmla="*/ 2147483647 w 613"/>
                <a:gd name="T105" fmla="*/ 2147483647 h 481"/>
                <a:gd name="T106" fmla="*/ 2147483647 w 613"/>
                <a:gd name="T107" fmla="*/ 2147483647 h 481"/>
                <a:gd name="T108" fmla="*/ 2147483647 w 613"/>
                <a:gd name="T109" fmla="*/ 2147483647 h 481"/>
                <a:gd name="T110" fmla="*/ 2147483647 w 613"/>
                <a:gd name="T111" fmla="*/ 2147483647 h 481"/>
                <a:gd name="T112" fmla="*/ 2147483647 w 613"/>
                <a:gd name="T113" fmla="*/ 2147483647 h 4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3"/>
                <a:gd name="T172" fmla="*/ 0 h 481"/>
                <a:gd name="T173" fmla="*/ 613 w 613"/>
                <a:gd name="T174" fmla="*/ 481 h 4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3" h="481">
                  <a:moveTo>
                    <a:pt x="606" y="198"/>
                  </a:moveTo>
                  <a:lnTo>
                    <a:pt x="606" y="199"/>
                  </a:lnTo>
                  <a:lnTo>
                    <a:pt x="605" y="206"/>
                  </a:lnTo>
                  <a:lnTo>
                    <a:pt x="605" y="220"/>
                  </a:lnTo>
                  <a:lnTo>
                    <a:pt x="603" y="246"/>
                  </a:lnTo>
                  <a:lnTo>
                    <a:pt x="603" y="252"/>
                  </a:lnTo>
                  <a:lnTo>
                    <a:pt x="603" y="256"/>
                  </a:lnTo>
                  <a:lnTo>
                    <a:pt x="603" y="260"/>
                  </a:lnTo>
                  <a:lnTo>
                    <a:pt x="602" y="283"/>
                  </a:lnTo>
                  <a:lnTo>
                    <a:pt x="602" y="294"/>
                  </a:lnTo>
                  <a:lnTo>
                    <a:pt x="600" y="301"/>
                  </a:lnTo>
                  <a:lnTo>
                    <a:pt x="600" y="303"/>
                  </a:lnTo>
                  <a:lnTo>
                    <a:pt x="600" y="321"/>
                  </a:lnTo>
                  <a:lnTo>
                    <a:pt x="600" y="330"/>
                  </a:lnTo>
                  <a:lnTo>
                    <a:pt x="600" y="341"/>
                  </a:lnTo>
                  <a:lnTo>
                    <a:pt x="599" y="356"/>
                  </a:lnTo>
                  <a:lnTo>
                    <a:pt x="599" y="370"/>
                  </a:lnTo>
                  <a:lnTo>
                    <a:pt x="598" y="398"/>
                  </a:lnTo>
                  <a:lnTo>
                    <a:pt x="598" y="409"/>
                  </a:lnTo>
                  <a:lnTo>
                    <a:pt x="598" y="410"/>
                  </a:lnTo>
                  <a:lnTo>
                    <a:pt x="596" y="424"/>
                  </a:lnTo>
                  <a:lnTo>
                    <a:pt x="596" y="436"/>
                  </a:lnTo>
                  <a:lnTo>
                    <a:pt x="596" y="452"/>
                  </a:lnTo>
                  <a:lnTo>
                    <a:pt x="595" y="466"/>
                  </a:lnTo>
                  <a:lnTo>
                    <a:pt x="594" y="480"/>
                  </a:lnTo>
                  <a:lnTo>
                    <a:pt x="545" y="478"/>
                  </a:lnTo>
                  <a:lnTo>
                    <a:pt x="534" y="475"/>
                  </a:lnTo>
                  <a:lnTo>
                    <a:pt x="513" y="475"/>
                  </a:lnTo>
                  <a:lnTo>
                    <a:pt x="506" y="475"/>
                  </a:lnTo>
                  <a:lnTo>
                    <a:pt x="487" y="474"/>
                  </a:lnTo>
                  <a:lnTo>
                    <a:pt x="481" y="474"/>
                  </a:lnTo>
                  <a:lnTo>
                    <a:pt x="427" y="471"/>
                  </a:lnTo>
                  <a:lnTo>
                    <a:pt x="397" y="470"/>
                  </a:lnTo>
                  <a:lnTo>
                    <a:pt x="348" y="467"/>
                  </a:lnTo>
                  <a:lnTo>
                    <a:pt x="329" y="464"/>
                  </a:lnTo>
                  <a:lnTo>
                    <a:pt x="324" y="464"/>
                  </a:lnTo>
                  <a:lnTo>
                    <a:pt x="282" y="461"/>
                  </a:lnTo>
                  <a:lnTo>
                    <a:pt x="279" y="461"/>
                  </a:lnTo>
                  <a:lnTo>
                    <a:pt x="268" y="460"/>
                  </a:lnTo>
                  <a:lnTo>
                    <a:pt x="257" y="459"/>
                  </a:lnTo>
                  <a:lnTo>
                    <a:pt x="218" y="457"/>
                  </a:lnTo>
                  <a:lnTo>
                    <a:pt x="137" y="449"/>
                  </a:lnTo>
                  <a:lnTo>
                    <a:pt x="134" y="448"/>
                  </a:lnTo>
                  <a:lnTo>
                    <a:pt x="132" y="448"/>
                  </a:lnTo>
                  <a:lnTo>
                    <a:pt x="131" y="448"/>
                  </a:lnTo>
                  <a:lnTo>
                    <a:pt x="77" y="442"/>
                  </a:lnTo>
                  <a:lnTo>
                    <a:pt x="56" y="441"/>
                  </a:lnTo>
                  <a:lnTo>
                    <a:pt x="31" y="438"/>
                  </a:lnTo>
                  <a:lnTo>
                    <a:pt x="24" y="438"/>
                  </a:lnTo>
                  <a:lnTo>
                    <a:pt x="0" y="435"/>
                  </a:lnTo>
                  <a:lnTo>
                    <a:pt x="5" y="382"/>
                  </a:lnTo>
                  <a:lnTo>
                    <a:pt x="6" y="381"/>
                  </a:lnTo>
                  <a:lnTo>
                    <a:pt x="8" y="353"/>
                  </a:lnTo>
                  <a:lnTo>
                    <a:pt x="11" y="338"/>
                  </a:lnTo>
                  <a:lnTo>
                    <a:pt x="11" y="326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3" y="296"/>
                  </a:lnTo>
                  <a:lnTo>
                    <a:pt x="16" y="271"/>
                  </a:lnTo>
                  <a:lnTo>
                    <a:pt x="19" y="244"/>
                  </a:lnTo>
                  <a:lnTo>
                    <a:pt x="23" y="217"/>
                  </a:lnTo>
                  <a:lnTo>
                    <a:pt x="27" y="177"/>
                  </a:lnTo>
                  <a:lnTo>
                    <a:pt x="29" y="163"/>
                  </a:lnTo>
                  <a:lnTo>
                    <a:pt x="30" y="149"/>
                  </a:lnTo>
                  <a:lnTo>
                    <a:pt x="30" y="145"/>
                  </a:lnTo>
                  <a:lnTo>
                    <a:pt x="33" y="122"/>
                  </a:lnTo>
                  <a:lnTo>
                    <a:pt x="34" y="109"/>
                  </a:lnTo>
                  <a:lnTo>
                    <a:pt x="37" y="84"/>
                  </a:lnTo>
                  <a:lnTo>
                    <a:pt x="40" y="61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4" y="27"/>
                  </a:lnTo>
                  <a:lnTo>
                    <a:pt x="45" y="13"/>
                  </a:lnTo>
                  <a:lnTo>
                    <a:pt x="47" y="0"/>
                  </a:lnTo>
                  <a:lnTo>
                    <a:pt x="66" y="2"/>
                  </a:lnTo>
                  <a:lnTo>
                    <a:pt x="117" y="6"/>
                  </a:lnTo>
                  <a:lnTo>
                    <a:pt x="138" y="9"/>
                  </a:lnTo>
                  <a:lnTo>
                    <a:pt x="160" y="12"/>
                  </a:lnTo>
                  <a:lnTo>
                    <a:pt x="182" y="13"/>
                  </a:lnTo>
                  <a:lnTo>
                    <a:pt x="186" y="13"/>
                  </a:lnTo>
                  <a:lnTo>
                    <a:pt x="220" y="16"/>
                  </a:lnTo>
                  <a:lnTo>
                    <a:pt x="222" y="18"/>
                  </a:lnTo>
                  <a:lnTo>
                    <a:pt x="252" y="19"/>
                  </a:lnTo>
                  <a:lnTo>
                    <a:pt x="263" y="22"/>
                  </a:lnTo>
                  <a:lnTo>
                    <a:pt x="267" y="22"/>
                  </a:lnTo>
                  <a:lnTo>
                    <a:pt x="270" y="22"/>
                  </a:lnTo>
                  <a:lnTo>
                    <a:pt x="275" y="22"/>
                  </a:lnTo>
                  <a:lnTo>
                    <a:pt x="278" y="22"/>
                  </a:lnTo>
                  <a:lnTo>
                    <a:pt x="286" y="23"/>
                  </a:lnTo>
                  <a:lnTo>
                    <a:pt x="337" y="27"/>
                  </a:lnTo>
                  <a:lnTo>
                    <a:pt x="351" y="29"/>
                  </a:lnTo>
                  <a:lnTo>
                    <a:pt x="353" y="29"/>
                  </a:lnTo>
                  <a:lnTo>
                    <a:pt x="362" y="29"/>
                  </a:lnTo>
                  <a:lnTo>
                    <a:pt x="378" y="30"/>
                  </a:lnTo>
                  <a:lnTo>
                    <a:pt x="383" y="30"/>
                  </a:lnTo>
                  <a:lnTo>
                    <a:pt x="402" y="30"/>
                  </a:lnTo>
                  <a:lnTo>
                    <a:pt x="450" y="34"/>
                  </a:lnTo>
                  <a:lnTo>
                    <a:pt x="484" y="36"/>
                  </a:lnTo>
                  <a:lnTo>
                    <a:pt x="488" y="36"/>
                  </a:lnTo>
                  <a:lnTo>
                    <a:pt x="504" y="37"/>
                  </a:lnTo>
                  <a:lnTo>
                    <a:pt x="563" y="40"/>
                  </a:lnTo>
                  <a:lnTo>
                    <a:pt x="566" y="40"/>
                  </a:lnTo>
                  <a:lnTo>
                    <a:pt x="612" y="43"/>
                  </a:lnTo>
                  <a:lnTo>
                    <a:pt x="610" y="69"/>
                  </a:lnTo>
                  <a:lnTo>
                    <a:pt x="610" y="76"/>
                  </a:lnTo>
                  <a:lnTo>
                    <a:pt x="610" y="83"/>
                  </a:lnTo>
                  <a:lnTo>
                    <a:pt x="609" y="97"/>
                  </a:lnTo>
                  <a:lnTo>
                    <a:pt x="609" y="104"/>
                  </a:lnTo>
                  <a:lnTo>
                    <a:pt x="609" y="113"/>
                  </a:lnTo>
                  <a:lnTo>
                    <a:pt x="607" y="151"/>
                  </a:lnTo>
                  <a:lnTo>
                    <a:pt x="606" y="198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249" descr="70%"/>
            <p:cNvSpPr>
              <a:spLocks/>
            </p:cNvSpPr>
            <p:nvPr/>
          </p:nvSpPr>
          <p:spPr bwMode="auto">
            <a:xfrm>
              <a:off x="1287463" y="1654175"/>
              <a:ext cx="800100" cy="1198563"/>
            </a:xfrm>
            <a:custGeom>
              <a:avLst/>
              <a:gdLst>
                <a:gd name="T0" fmla="*/ 122030262 w 507"/>
                <a:gd name="T1" fmla="*/ 1152747033 h 815"/>
                <a:gd name="T2" fmla="*/ 89655390 w 507"/>
                <a:gd name="T3" fmla="*/ 1219791538 h 815"/>
                <a:gd name="T4" fmla="*/ 54788713 w 507"/>
                <a:gd name="T5" fmla="*/ 1375509091 h 815"/>
                <a:gd name="T6" fmla="*/ 189271786 w 507"/>
                <a:gd name="T7" fmla="*/ 1684782739 h 815"/>
                <a:gd name="T8" fmla="*/ 468199036 w 507"/>
                <a:gd name="T9" fmla="*/ 1730201645 h 815"/>
                <a:gd name="T10" fmla="*/ 537930812 w 507"/>
                <a:gd name="T11" fmla="*/ 1743177005 h 815"/>
                <a:gd name="T12" fmla="*/ 722222045 w 507"/>
                <a:gd name="T13" fmla="*/ 1766967370 h 815"/>
                <a:gd name="T14" fmla="*/ 933907821 w 507"/>
                <a:gd name="T15" fmla="*/ 1792921031 h 815"/>
                <a:gd name="T16" fmla="*/ 946360656 w 507"/>
                <a:gd name="T17" fmla="*/ 1797246151 h 815"/>
                <a:gd name="T18" fmla="*/ 1055938033 w 507"/>
                <a:gd name="T19" fmla="*/ 1808059686 h 815"/>
                <a:gd name="T20" fmla="*/ 1150573902 w 507"/>
                <a:gd name="T21" fmla="*/ 1818873221 h 815"/>
                <a:gd name="T22" fmla="*/ 1168007240 w 507"/>
                <a:gd name="T23" fmla="*/ 1695597744 h 815"/>
                <a:gd name="T24" fmla="*/ 1187930830 w 507"/>
                <a:gd name="T25" fmla="*/ 1576645917 h 815"/>
                <a:gd name="T26" fmla="*/ 1195401584 w 507"/>
                <a:gd name="T27" fmla="*/ 1505274453 h 815"/>
                <a:gd name="T28" fmla="*/ 1212834923 w 507"/>
                <a:gd name="T29" fmla="*/ 1399299456 h 815"/>
                <a:gd name="T30" fmla="*/ 1222795929 w 507"/>
                <a:gd name="T31" fmla="*/ 1308464585 h 815"/>
                <a:gd name="T32" fmla="*/ 1230268261 w 507"/>
                <a:gd name="T33" fmla="*/ 1219791538 h 815"/>
                <a:gd name="T34" fmla="*/ 1202872339 w 507"/>
                <a:gd name="T35" fmla="*/ 1180862518 h 815"/>
                <a:gd name="T36" fmla="*/ 1180458497 w 507"/>
                <a:gd name="T37" fmla="*/ 1152747033 h 815"/>
                <a:gd name="T38" fmla="*/ 1153064153 w 507"/>
                <a:gd name="T39" fmla="*/ 1198164468 h 815"/>
                <a:gd name="T40" fmla="*/ 1018582683 w 507"/>
                <a:gd name="T41" fmla="*/ 1176537398 h 815"/>
                <a:gd name="T42" fmla="*/ 923946815 w 507"/>
                <a:gd name="T43" fmla="*/ 1180862518 h 815"/>
                <a:gd name="T44" fmla="*/ 894060641 w 507"/>
                <a:gd name="T45" fmla="*/ 1211141299 h 815"/>
                <a:gd name="T46" fmla="*/ 801914827 w 507"/>
                <a:gd name="T47" fmla="*/ 1068399106 h 815"/>
                <a:gd name="T48" fmla="*/ 677394363 w 507"/>
                <a:gd name="T49" fmla="*/ 897541428 h 815"/>
                <a:gd name="T50" fmla="*/ 692337450 w 507"/>
                <a:gd name="T51" fmla="*/ 657475765 h 815"/>
                <a:gd name="T52" fmla="*/ 712261039 w 507"/>
                <a:gd name="T53" fmla="*/ 625035159 h 815"/>
                <a:gd name="T54" fmla="*/ 659961024 w 507"/>
                <a:gd name="T55" fmla="*/ 620710040 h 815"/>
                <a:gd name="T56" fmla="*/ 652490270 w 507"/>
                <a:gd name="T57" fmla="*/ 596919674 h 815"/>
                <a:gd name="T58" fmla="*/ 637547183 w 507"/>
                <a:gd name="T59" fmla="*/ 590431259 h 815"/>
                <a:gd name="T60" fmla="*/ 560344653 w 507"/>
                <a:gd name="T61" fmla="*/ 456340777 h 815"/>
                <a:gd name="T62" fmla="*/ 520497473 w 507"/>
                <a:gd name="T63" fmla="*/ 395783215 h 815"/>
                <a:gd name="T64" fmla="*/ 468199036 w 507"/>
                <a:gd name="T65" fmla="*/ 263855937 h 815"/>
                <a:gd name="T66" fmla="*/ 488122626 w 507"/>
                <a:gd name="T67" fmla="*/ 151392478 h 815"/>
                <a:gd name="T68" fmla="*/ 508046216 w 507"/>
                <a:gd name="T69" fmla="*/ 56230994 h 815"/>
                <a:gd name="T70" fmla="*/ 341188222 w 507"/>
                <a:gd name="T71" fmla="*/ 0 h 815"/>
                <a:gd name="T72" fmla="*/ 328735386 w 507"/>
                <a:gd name="T73" fmla="*/ 32440617 h 815"/>
                <a:gd name="T74" fmla="*/ 288888207 w 507"/>
                <a:gd name="T75" fmla="*/ 218438501 h 815"/>
                <a:gd name="T76" fmla="*/ 288888207 w 507"/>
                <a:gd name="T77" fmla="*/ 235740451 h 815"/>
                <a:gd name="T78" fmla="*/ 256513359 w 507"/>
                <a:gd name="T79" fmla="*/ 380644469 h 815"/>
                <a:gd name="T80" fmla="*/ 246552353 w 507"/>
                <a:gd name="T81" fmla="*/ 434713707 h 815"/>
                <a:gd name="T82" fmla="*/ 216666180 w 507"/>
                <a:gd name="T83" fmla="*/ 575291133 h 815"/>
                <a:gd name="T84" fmla="*/ 209195425 w 507"/>
                <a:gd name="T85" fmla="*/ 612058329 h 815"/>
                <a:gd name="T86" fmla="*/ 219156431 w 507"/>
                <a:gd name="T87" fmla="*/ 720196621 h 815"/>
                <a:gd name="T88" fmla="*/ 266474365 w 507"/>
                <a:gd name="T89" fmla="*/ 778591071 h 815"/>
                <a:gd name="T90" fmla="*/ 216666180 w 507"/>
                <a:gd name="T91" fmla="*/ 884564597 h 815"/>
                <a:gd name="T92" fmla="*/ 181801032 w 507"/>
                <a:gd name="T93" fmla="*/ 945122159 h 815"/>
                <a:gd name="T94" fmla="*/ 77202555 w 507"/>
                <a:gd name="T95" fmla="*/ 1077049346 h 815"/>
                <a:gd name="T96" fmla="*/ 117049759 w 507"/>
                <a:gd name="T97" fmla="*/ 1120304957 h 8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7"/>
                <a:gd name="T148" fmla="*/ 0 h 815"/>
                <a:gd name="T149" fmla="*/ 507 w 507"/>
                <a:gd name="T150" fmla="*/ 815 h 8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7" h="815">
                  <a:moveTo>
                    <a:pt x="52" y="511"/>
                  </a:moveTo>
                  <a:lnTo>
                    <a:pt x="49" y="515"/>
                  </a:lnTo>
                  <a:lnTo>
                    <a:pt x="41" y="539"/>
                  </a:lnTo>
                  <a:lnTo>
                    <a:pt x="38" y="542"/>
                  </a:lnTo>
                  <a:lnTo>
                    <a:pt x="36" y="546"/>
                  </a:lnTo>
                  <a:lnTo>
                    <a:pt x="33" y="560"/>
                  </a:lnTo>
                  <a:lnTo>
                    <a:pt x="31" y="571"/>
                  </a:lnTo>
                  <a:lnTo>
                    <a:pt x="22" y="615"/>
                  </a:lnTo>
                  <a:lnTo>
                    <a:pt x="0" y="739"/>
                  </a:lnTo>
                  <a:lnTo>
                    <a:pt x="4" y="740"/>
                  </a:lnTo>
                  <a:lnTo>
                    <a:pt x="76" y="754"/>
                  </a:lnTo>
                  <a:lnTo>
                    <a:pt x="156" y="768"/>
                  </a:lnTo>
                  <a:lnTo>
                    <a:pt x="178" y="771"/>
                  </a:lnTo>
                  <a:lnTo>
                    <a:pt x="191" y="773"/>
                  </a:lnTo>
                  <a:lnTo>
                    <a:pt x="214" y="777"/>
                  </a:lnTo>
                  <a:lnTo>
                    <a:pt x="217" y="777"/>
                  </a:lnTo>
                  <a:lnTo>
                    <a:pt x="219" y="779"/>
                  </a:lnTo>
                  <a:lnTo>
                    <a:pt x="234" y="780"/>
                  </a:lnTo>
                  <a:lnTo>
                    <a:pt x="257" y="786"/>
                  </a:lnTo>
                  <a:lnTo>
                    <a:pt x="296" y="790"/>
                  </a:lnTo>
                  <a:lnTo>
                    <a:pt x="317" y="793"/>
                  </a:lnTo>
                  <a:lnTo>
                    <a:pt x="381" y="801"/>
                  </a:lnTo>
                  <a:lnTo>
                    <a:pt x="381" y="802"/>
                  </a:lnTo>
                  <a:lnTo>
                    <a:pt x="382" y="802"/>
                  </a:lnTo>
                  <a:lnTo>
                    <a:pt x="386" y="804"/>
                  </a:lnTo>
                  <a:lnTo>
                    <a:pt x="396" y="804"/>
                  </a:lnTo>
                  <a:lnTo>
                    <a:pt x="415" y="807"/>
                  </a:lnTo>
                  <a:lnTo>
                    <a:pt x="433" y="809"/>
                  </a:lnTo>
                  <a:lnTo>
                    <a:pt x="439" y="811"/>
                  </a:lnTo>
                  <a:lnTo>
                    <a:pt x="440" y="811"/>
                  </a:lnTo>
                  <a:lnTo>
                    <a:pt x="471" y="814"/>
                  </a:lnTo>
                  <a:lnTo>
                    <a:pt x="472" y="801"/>
                  </a:lnTo>
                  <a:lnTo>
                    <a:pt x="478" y="764"/>
                  </a:lnTo>
                  <a:lnTo>
                    <a:pt x="478" y="759"/>
                  </a:lnTo>
                  <a:lnTo>
                    <a:pt x="482" y="733"/>
                  </a:lnTo>
                  <a:lnTo>
                    <a:pt x="485" y="707"/>
                  </a:lnTo>
                  <a:lnTo>
                    <a:pt x="486" y="705"/>
                  </a:lnTo>
                  <a:lnTo>
                    <a:pt x="486" y="700"/>
                  </a:lnTo>
                  <a:lnTo>
                    <a:pt x="489" y="680"/>
                  </a:lnTo>
                  <a:lnTo>
                    <a:pt x="489" y="673"/>
                  </a:lnTo>
                  <a:lnTo>
                    <a:pt x="492" y="658"/>
                  </a:lnTo>
                  <a:lnTo>
                    <a:pt x="492" y="653"/>
                  </a:lnTo>
                  <a:lnTo>
                    <a:pt x="496" y="626"/>
                  </a:lnTo>
                  <a:lnTo>
                    <a:pt x="497" y="612"/>
                  </a:lnTo>
                  <a:lnTo>
                    <a:pt x="499" y="600"/>
                  </a:lnTo>
                  <a:lnTo>
                    <a:pt x="500" y="585"/>
                  </a:lnTo>
                  <a:lnTo>
                    <a:pt x="503" y="572"/>
                  </a:lnTo>
                  <a:lnTo>
                    <a:pt x="506" y="549"/>
                  </a:lnTo>
                  <a:lnTo>
                    <a:pt x="503" y="546"/>
                  </a:lnTo>
                  <a:lnTo>
                    <a:pt x="501" y="546"/>
                  </a:lnTo>
                  <a:lnTo>
                    <a:pt x="500" y="544"/>
                  </a:lnTo>
                  <a:lnTo>
                    <a:pt x="492" y="528"/>
                  </a:lnTo>
                  <a:lnTo>
                    <a:pt x="483" y="515"/>
                  </a:lnTo>
                  <a:lnTo>
                    <a:pt x="476" y="520"/>
                  </a:lnTo>
                  <a:lnTo>
                    <a:pt x="472" y="525"/>
                  </a:lnTo>
                  <a:lnTo>
                    <a:pt x="472" y="536"/>
                  </a:lnTo>
                  <a:lnTo>
                    <a:pt x="463" y="535"/>
                  </a:lnTo>
                  <a:lnTo>
                    <a:pt x="424" y="532"/>
                  </a:lnTo>
                  <a:lnTo>
                    <a:pt x="415" y="526"/>
                  </a:lnTo>
                  <a:lnTo>
                    <a:pt x="406" y="532"/>
                  </a:lnTo>
                  <a:lnTo>
                    <a:pt x="393" y="535"/>
                  </a:lnTo>
                  <a:lnTo>
                    <a:pt x="377" y="528"/>
                  </a:lnTo>
                  <a:lnTo>
                    <a:pt x="367" y="535"/>
                  </a:lnTo>
                  <a:lnTo>
                    <a:pt x="368" y="540"/>
                  </a:lnTo>
                  <a:lnTo>
                    <a:pt x="365" y="542"/>
                  </a:lnTo>
                  <a:lnTo>
                    <a:pt x="356" y="531"/>
                  </a:lnTo>
                  <a:lnTo>
                    <a:pt x="350" y="496"/>
                  </a:lnTo>
                  <a:lnTo>
                    <a:pt x="328" y="479"/>
                  </a:lnTo>
                  <a:lnTo>
                    <a:pt x="331" y="465"/>
                  </a:lnTo>
                  <a:lnTo>
                    <a:pt x="304" y="386"/>
                  </a:lnTo>
                  <a:lnTo>
                    <a:pt x="278" y="402"/>
                  </a:lnTo>
                  <a:lnTo>
                    <a:pt x="268" y="402"/>
                  </a:lnTo>
                  <a:lnTo>
                    <a:pt x="255" y="393"/>
                  </a:lnTo>
                  <a:lnTo>
                    <a:pt x="284" y="295"/>
                  </a:lnTo>
                  <a:lnTo>
                    <a:pt x="286" y="295"/>
                  </a:lnTo>
                  <a:lnTo>
                    <a:pt x="292" y="284"/>
                  </a:lnTo>
                  <a:lnTo>
                    <a:pt x="292" y="280"/>
                  </a:lnTo>
                  <a:lnTo>
                    <a:pt x="288" y="278"/>
                  </a:lnTo>
                  <a:lnTo>
                    <a:pt x="280" y="280"/>
                  </a:lnTo>
                  <a:lnTo>
                    <a:pt x="271" y="278"/>
                  </a:lnTo>
                  <a:lnTo>
                    <a:pt x="270" y="275"/>
                  </a:lnTo>
                  <a:lnTo>
                    <a:pt x="271" y="270"/>
                  </a:lnTo>
                  <a:lnTo>
                    <a:pt x="268" y="267"/>
                  </a:lnTo>
                  <a:lnTo>
                    <a:pt x="260" y="270"/>
                  </a:lnTo>
                  <a:lnTo>
                    <a:pt x="259" y="269"/>
                  </a:lnTo>
                  <a:lnTo>
                    <a:pt x="262" y="264"/>
                  </a:lnTo>
                  <a:lnTo>
                    <a:pt x="250" y="244"/>
                  </a:lnTo>
                  <a:lnTo>
                    <a:pt x="243" y="234"/>
                  </a:lnTo>
                  <a:lnTo>
                    <a:pt x="228" y="205"/>
                  </a:lnTo>
                  <a:lnTo>
                    <a:pt x="219" y="199"/>
                  </a:lnTo>
                  <a:lnTo>
                    <a:pt x="202" y="180"/>
                  </a:lnTo>
                  <a:lnTo>
                    <a:pt x="212" y="177"/>
                  </a:lnTo>
                  <a:lnTo>
                    <a:pt x="203" y="169"/>
                  </a:lnTo>
                  <a:lnTo>
                    <a:pt x="207" y="151"/>
                  </a:lnTo>
                  <a:lnTo>
                    <a:pt x="191" y="119"/>
                  </a:lnTo>
                  <a:lnTo>
                    <a:pt x="191" y="117"/>
                  </a:lnTo>
                  <a:lnTo>
                    <a:pt x="195" y="94"/>
                  </a:lnTo>
                  <a:lnTo>
                    <a:pt x="199" y="67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7" y="26"/>
                  </a:lnTo>
                  <a:lnTo>
                    <a:pt x="209" y="15"/>
                  </a:lnTo>
                  <a:lnTo>
                    <a:pt x="210" y="12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8" y="8"/>
                  </a:lnTo>
                  <a:lnTo>
                    <a:pt x="135" y="15"/>
                  </a:lnTo>
                  <a:lnTo>
                    <a:pt x="124" y="74"/>
                  </a:lnTo>
                  <a:lnTo>
                    <a:pt x="121" y="91"/>
                  </a:lnTo>
                  <a:lnTo>
                    <a:pt x="119" y="98"/>
                  </a:lnTo>
                  <a:lnTo>
                    <a:pt x="119" y="102"/>
                  </a:lnTo>
                  <a:lnTo>
                    <a:pt x="119" y="104"/>
                  </a:lnTo>
                  <a:lnTo>
                    <a:pt x="119" y="106"/>
                  </a:lnTo>
                  <a:lnTo>
                    <a:pt x="115" y="130"/>
                  </a:lnTo>
                  <a:lnTo>
                    <a:pt x="112" y="142"/>
                  </a:lnTo>
                  <a:lnTo>
                    <a:pt x="106" y="170"/>
                  </a:lnTo>
                  <a:lnTo>
                    <a:pt x="105" y="181"/>
                  </a:lnTo>
                  <a:lnTo>
                    <a:pt x="103" y="183"/>
                  </a:lnTo>
                  <a:lnTo>
                    <a:pt x="102" y="195"/>
                  </a:lnTo>
                  <a:lnTo>
                    <a:pt x="94" y="235"/>
                  </a:lnTo>
                  <a:lnTo>
                    <a:pt x="92" y="241"/>
                  </a:lnTo>
                  <a:lnTo>
                    <a:pt x="90" y="257"/>
                  </a:lnTo>
                  <a:lnTo>
                    <a:pt x="88" y="262"/>
                  </a:lnTo>
                  <a:lnTo>
                    <a:pt x="87" y="269"/>
                  </a:lnTo>
                  <a:lnTo>
                    <a:pt x="85" y="274"/>
                  </a:lnTo>
                  <a:lnTo>
                    <a:pt x="90" y="288"/>
                  </a:lnTo>
                  <a:lnTo>
                    <a:pt x="88" y="317"/>
                  </a:lnTo>
                  <a:lnTo>
                    <a:pt x="91" y="321"/>
                  </a:lnTo>
                  <a:lnTo>
                    <a:pt x="92" y="331"/>
                  </a:lnTo>
                  <a:lnTo>
                    <a:pt x="94" y="332"/>
                  </a:lnTo>
                  <a:lnTo>
                    <a:pt x="110" y="348"/>
                  </a:lnTo>
                  <a:lnTo>
                    <a:pt x="113" y="361"/>
                  </a:lnTo>
                  <a:lnTo>
                    <a:pt x="91" y="396"/>
                  </a:lnTo>
                  <a:lnTo>
                    <a:pt x="90" y="397"/>
                  </a:lnTo>
                  <a:lnTo>
                    <a:pt x="83" y="411"/>
                  </a:lnTo>
                  <a:lnTo>
                    <a:pt x="80" y="416"/>
                  </a:lnTo>
                  <a:lnTo>
                    <a:pt x="73" y="422"/>
                  </a:lnTo>
                  <a:lnTo>
                    <a:pt x="66" y="439"/>
                  </a:lnTo>
                  <a:lnTo>
                    <a:pt x="55" y="446"/>
                  </a:lnTo>
                  <a:lnTo>
                    <a:pt x="31" y="483"/>
                  </a:lnTo>
                  <a:lnTo>
                    <a:pt x="31" y="492"/>
                  </a:lnTo>
                  <a:lnTo>
                    <a:pt x="41" y="499"/>
                  </a:lnTo>
                  <a:lnTo>
                    <a:pt x="47" y="500"/>
                  </a:lnTo>
                  <a:lnTo>
                    <a:pt x="52" y="511"/>
                  </a:lnTo>
                </a:path>
              </a:pathLst>
            </a:custGeom>
            <a:solidFill>
              <a:schemeClr val="bg1">
                <a:alpha val="25098"/>
              </a:schemeClr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250"/>
            <p:cNvSpPr>
              <a:spLocks/>
            </p:cNvSpPr>
            <p:nvPr/>
          </p:nvSpPr>
          <p:spPr bwMode="auto">
            <a:xfrm>
              <a:off x="1587500" y="1673225"/>
              <a:ext cx="1395413" cy="787400"/>
            </a:xfrm>
            <a:custGeom>
              <a:avLst/>
              <a:gdLst>
                <a:gd name="T0" fmla="*/ 2147483647 w 883"/>
                <a:gd name="T1" fmla="*/ 2147483647 h 536"/>
                <a:gd name="T2" fmla="*/ 2147483647 w 883"/>
                <a:gd name="T3" fmla="*/ 2147483647 h 536"/>
                <a:gd name="T4" fmla="*/ 2147483647 w 883"/>
                <a:gd name="T5" fmla="*/ 2147483647 h 536"/>
                <a:gd name="T6" fmla="*/ 2147483647 w 883"/>
                <a:gd name="T7" fmla="*/ 2147483647 h 536"/>
                <a:gd name="T8" fmla="*/ 2147483647 w 883"/>
                <a:gd name="T9" fmla="*/ 2147483647 h 536"/>
                <a:gd name="T10" fmla="*/ 2147483647 w 883"/>
                <a:gd name="T11" fmla="*/ 2147483647 h 536"/>
                <a:gd name="T12" fmla="*/ 2147483647 w 883"/>
                <a:gd name="T13" fmla="*/ 2147483647 h 536"/>
                <a:gd name="T14" fmla="*/ 2147483647 w 883"/>
                <a:gd name="T15" fmla="*/ 2147483647 h 536"/>
                <a:gd name="T16" fmla="*/ 2147483647 w 883"/>
                <a:gd name="T17" fmla="*/ 2147483647 h 536"/>
                <a:gd name="T18" fmla="*/ 2147483647 w 883"/>
                <a:gd name="T19" fmla="*/ 2147483647 h 536"/>
                <a:gd name="T20" fmla="*/ 2147483647 w 883"/>
                <a:gd name="T21" fmla="*/ 2147483647 h 536"/>
                <a:gd name="T22" fmla="*/ 2147483647 w 883"/>
                <a:gd name="T23" fmla="*/ 2147483647 h 536"/>
                <a:gd name="T24" fmla="*/ 0 w 883"/>
                <a:gd name="T25" fmla="*/ 2147483647 h 536"/>
                <a:gd name="T26" fmla="*/ 2147483647 w 883"/>
                <a:gd name="T27" fmla="*/ 2147483647 h 536"/>
                <a:gd name="T28" fmla="*/ 2147483647 w 883"/>
                <a:gd name="T29" fmla="*/ 2147483647 h 536"/>
                <a:gd name="T30" fmla="*/ 2147483647 w 883"/>
                <a:gd name="T31" fmla="*/ 2147483647 h 536"/>
                <a:gd name="T32" fmla="*/ 2147483647 w 883"/>
                <a:gd name="T33" fmla="*/ 0 h 536"/>
                <a:gd name="T34" fmla="*/ 2147483647 w 883"/>
                <a:gd name="T35" fmla="*/ 2147483647 h 536"/>
                <a:gd name="T36" fmla="*/ 2147483647 w 883"/>
                <a:gd name="T37" fmla="*/ 2147483647 h 536"/>
                <a:gd name="T38" fmla="*/ 2147483647 w 883"/>
                <a:gd name="T39" fmla="*/ 2147483647 h 536"/>
                <a:gd name="T40" fmla="*/ 2147483647 w 883"/>
                <a:gd name="T41" fmla="*/ 2147483647 h 536"/>
                <a:gd name="T42" fmla="*/ 2147483647 w 883"/>
                <a:gd name="T43" fmla="*/ 2147483647 h 536"/>
                <a:gd name="T44" fmla="*/ 2147483647 w 883"/>
                <a:gd name="T45" fmla="*/ 2147483647 h 536"/>
                <a:gd name="T46" fmla="*/ 2147483647 w 883"/>
                <a:gd name="T47" fmla="*/ 2147483647 h 536"/>
                <a:gd name="T48" fmla="*/ 2147483647 w 883"/>
                <a:gd name="T49" fmla="*/ 2147483647 h 536"/>
                <a:gd name="T50" fmla="*/ 2147483647 w 883"/>
                <a:gd name="T51" fmla="*/ 2147483647 h 536"/>
                <a:gd name="T52" fmla="*/ 2147483647 w 883"/>
                <a:gd name="T53" fmla="*/ 2147483647 h 536"/>
                <a:gd name="T54" fmla="*/ 2147483647 w 883"/>
                <a:gd name="T55" fmla="*/ 2147483647 h 536"/>
                <a:gd name="T56" fmla="*/ 2147483647 w 883"/>
                <a:gd name="T57" fmla="*/ 2147483647 h 536"/>
                <a:gd name="T58" fmla="*/ 2147483647 w 883"/>
                <a:gd name="T59" fmla="*/ 2147483647 h 536"/>
                <a:gd name="T60" fmla="*/ 2147483647 w 883"/>
                <a:gd name="T61" fmla="*/ 2147483647 h 536"/>
                <a:gd name="T62" fmla="*/ 2147483647 w 883"/>
                <a:gd name="T63" fmla="*/ 2147483647 h 536"/>
                <a:gd name="T64" fmla="*/ 2147483647 w 883"/>
                <a:gd name="T65" fmla="*/ 2147483647 h 536"/>
                <a:gd name="T66" fmla="*/ 2147483647 w 883"/>
                <a:gd name="T67" fmla="*/ 2147483647 h 536"/>
                <a:gd name="T68" fmla="*/ 2147483647 w 883"/>
                <a:gd name="T69" fmla="*/ 2147483647 h 536"/>
                <a:gd name="T70" fmla="*/ 2147483647 w 883"/>
                <a:gd name="T71" fmla="*/ 2147483647 h 536"/>
                <a:gd name="T72" fmla="*/ 2147483647 w 883"/>
                <a:gd name="T73" fmla="*/ 2147483647 h 536"/>
                <a:gd name="T74" fmla="*/ 2147483647 w 883"/>
                <a:gd name="T75" fmla="*/ 2147483647 h 536"/>
                <a:gd name="T76" fmla="*/ 2147483647 w 883"/>
                <a:gd name="T77" fmla="*/ 2147483647 h 536"/>
                <a:gd name="T78" fmla="*/ 2147483647 w 883"/>
                <a:gd name="T79" fmla="*/ 2147483647 h 536"/>
                <a:gd name="T80" fmla="*/ 2147483647 w 883"/>
                <a:gd name="T81" fmla="*/ 2147483647 h 536"/>
                <a:gd name="T82" fmla="*/ 2147483647 w 883"/>
                <a:gd name="T83" fmla="*/ 2147483647 h 536"/>
                <a:gd name="T84" fmla="*/ 2147483647 w 883"/>
                <a:gd name="T85" fmla="*/ 2147483647 h 536"/>
                <a:gd name="T86" fmla="*/ 2147483647 w 883"/>
                <a:gd name="T87" fmla="*/ 2147483647 h 536"/>
                <a:gd name="T88" fmla="*/ 2147483647 w 883"/>
                <a:gd name="T89" fmla="*/ 2147483647 h 536"/>
                <a:gd name="T90" fmla="*/ 2147483647 w 883"/>
                <a:gd name="T91" fmla="*/ 2147483647 h 536"/>
                <a:gd name="T92" fmla="*/ 2147483647 w 883"/>
                <a:gd name="T93" fmla="*/ 2147483647 h 536"/>
                <a:gd name="T94" fmla="*/ 2147483647 w 883"/>
                <a:gd name="T95" fmla="*/ 2147483647 h 536"/>
                <a:gd name="T96" fmla="*/ 2147483647 w 883"/>
                <a:gd name="T97" fmla="*/ 2147483647 h 536"/>
                <a:gd name="T98" fmla="*/ 2147483647 w 883"/>
                <a:gd name="T99" fmla="*/ 2147483647 h 536"/>
                <a:gd name="T100" fmla="*/ 2147483647 w 883"/>
                <a:gd name="T101" fmla="*/ 2147483647 h 536"/>
                <a:gd name="T102" fmla="*/ 2147483647 w 883"/>
                <a:gd name="T103" fmla="*/ 2147483647 h 536"/>
                <a:gd name="T104" fmla="*/ 2147483647 w 883"/>
                <a:gd name="T105" fmla="*/ 2147483647 h 536"/>
                <a:gd name="T106" fmla="*/ 2147483647 w 883"/>
                <a:gd name="T107" fmla="*/ 2147483647 h 536"/>
                <a:gd name="T108" fmla="*/ 2147483647 w 883"/>
                <a:gd name="T109" fmla="*/ 2147483647 h 536"/>
                <a:gd name="T110" fmla="*/ 2147483647 w 883"/>
                <a:gd name="T111" fmla="*/ 2147483647 h 536"/>
                <a:gd name="T112" fmla="*/ 2147483647 w 883"/>
                <a:gd name="T113" fmla="*/ 2147483647 h 536"/>
                <a:gd name="T114" fmla="*/ 2147483647 w 883"/>
                <a:gd name="T115" fmla="*/ 2147483647 h 536"/>
                <a:gd name="T116" fmla="*/ 2147483647 w 883"/>
                <a:gd name="T117" fmla="*/ 2147483647 h 536"/>
                <a:gd name="T118" fmla="*/ 2147483647 w 883"/>
                <a:gd name="T119" fmla="*/ 2147483647 h 536"/>
                <a:gd name="T120" fmla="*/ 2147483647 w 883"/>
                <a:gd name="T121" fmla="*/ 2147483647 h 536"/>
                <a:gd name="T122" fmla="*/ 2147483647 w 883"/>
                <a:gd name="T123" fmla="*/ 2147483647 h 536"/>
                <a:gd name="T124" fmla="*/ 2147483647 w 883"/>
                <a:gd name="T125" fmla="*/ 2147483647 h 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3"/>
                <a:gd name="T190" fmla="*/ 0 h 536"/>
                <a:gd name="T191" fmla="*/ 883 w 883"/>
                <a:gd name="T192" fmla="*/ 536 h 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3" h="536">
                  <a:moveTo>
                    <a:pt x="113" y="373"/>
                  </a:moveTo>
                  <a:lnTo>
                    <a:pt x="87" y="388"/>
                  </a:lnTo>
                  <a:lnTo>
                    <a:pt x="77" y="388"/>
                  </a:lnTo>
                  <a:lnTo>
                    <a:pt x="63" y="380"/>
                  </a:lnTo>
                  <a:lnTo>
                    <a:pt x="92" y="282"/>
                  </a:lnTo>
                  <a:lnTo>
                    <a:pt x="95" y="282"/>
                  </a:lnTo>
                  <a:lnTo>
                    <a:pt x="101" y="270"/>
                  </a:lnTo>
                  <a:lnTo>
                    <a:pt x="101" y="266"/>
                  </a:lnTo>
                  <a:lnTo>
                    <a:pt x="97" y="265"/>
                  </a:lnTo>
                  <a:lnTo>
                    <a:pt x="88" y="266"/>
                  </a:lnTo>
                  <a:lnTo>
                    <a:pt x="80" y="265"/>
                  </a:lnTo>
                  <a:lnTo>
                    <a:pt x="79" y="262"/>
                  </a:lnTo>
                  <a:lnTo>
                    <a:pt x="80" y="257"/>
                  </a:lnTo>
                  <a:lnTo>
                    <a:pt x="77" y="254"/>
                  </a:lnTo>
                  <a:lnTo>
                    <a:pt x="69" y="257"/>
                  </a:lnTo>
                  <a:lnTo>
                    <a:pt x="67" y="255"/>
                  </a:lnTo>
                  <a:lnTo>
                    <a:pt x="70" y="251"/>
                  </a:lnTo>
                  <a:lnTo>
                    <a:pt x="59" y="230"/>
                  </a:lnTo>
                  <a:lnTo>
                    <a:pt x="52" y="221"/>
                  </a:lnTo>
                  <a:lnTo>
                    <a:pt x="37" y="192"/>
                  </a:lnTo>
                  <a:lnTo>
                    <a:pt x="27" y="186"/>
                  </a:lnTo>
                  <a:lnTo>
                    <a:pt x="11" y="167"/>
                  </a:lnTo>
                  <a:lnTo>
                    <a:pt x="20" y="164"/>
                  </a:lnTo>
                  <a:lnTo>
                    <a:pt x="12" y="156"/>
                  </a:lnTo>
                  <a:lnTo>
                    <a:pt x="16" y="138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4" y="81"/>
                  </a:lnTo>
                  <a:lnTo>
                    <a:pt x="8" y="55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6" y="1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13" y="16"/>
                  </a:lnTo>
                  <a:lnTo>
                    <a:pt x="159" y="24"/>
                  </a:lnTo>
                  <a:lnTo>
                    <a:pt x="295" y="44"/>
                  </a:lnTo>
                  <a:lnTo>
                    <a:pt x="360" y="53"/>
                  </a:lnTo>
                  <a:lnTo>
                    <a:pt x="399" y="58"/>
                  </a:lnTo>
                  <a:lnTo>
                    <a:pt x="453" y="64"/>
                  </a:lnTo>
                  <a:lnTo>
                    <a:pt x="489" y="69"/>
                  </a:lnTo>
                  <a:lnTo>
                    <a:pt x="579" y="78"/>
                  </a:lnTo>
                  <a:lnTo>
                    <a:pt x="655" y="85"/>
                  </a:lnTo>
                  <a:lnTo>
                    <a:pt x="733" y="92"/>
                  </a:lnTo>
                  <a:lnTo>
                    <a:pt x="809" y="98"/>
                  </a:lnTo>
                  <a:lnTo>
                    <a:pt x="882" y="102"/>
                  </a:lnTo>
                  <a:lnTo>
                    <a:pt x="880" y="128"/>
                  </a:lnTo>
                  <a:lnTo>
                    <a:pt x="880" y="138"/>
                  </a:lnTo>
                  <a:lnTo>
                    <a:pt x="880" y="141"/>
                  </a:lnTo>
                  <a:lnTo>
                    <a:pt x="880" y="142"/>
                  </a:lnTo>
                  <a:lnTo>
                    <a:pt x="879" y="154"/>
                  </a:lnTo>
                  <a:lnTo>
                    <a:pt x="879" y="167"/>
                  </a:lnTo>
                  <a:lnTo>
                    <a:pt x="877" y="194"/>
                  </a:lnTo>
                  <a:lnTo>
                    <a:pt x="876" y="208"/>
                  </a:lnTo>
                  <a:lnTo>
                    <a:pt x="875" y="221"/>
                  </a:lnTo>
                  <a:lnTo>
                    <a:pt x="875" y="235"/>
                  </a:lnTo>
                  <a:lnTo>
                    <a:pt x="872" y="272"/>
                  </a:lnTo>
                  <a:lnTo>
                    <a:pt x="872" y="275"/>
                  </a:lnTo>
                  <a:lnTo>
                    <a:pt x="872" y="279"/>
                  </a:lnTo>
                  <a:lnTo>
                    <a:pt x="870" y="301"/>
                  </a:lnTo>
                  <a:lnTo>
                    <a:pt x="868" y="341"/>
                  </a:lnTo>
                  <a:lnTo>
                    <a:pt x="868" y="352"/>
                  </a:lnTo>
                  <a:lnTo>
                    <a:pt x="866" y="363"/>
                  </a:lnTo>
                  <a:lnTo>
                    <a:pt x="866" y="367"/>
                  </a:lnTo>
                  <a:lnTo>
                    <a:pt x="865" y="391"/>
                  </a:lnTo>
                  <a:lnTo>
                    <a:pt x="865" y="395"/>
                  </a:lnTo>
                  <a:lnTo>
                    <a:pt x="863" y="411"/>
                  </a:lnTo>
                  <a:lnTo>
                    <a:pt x="862" y="427"/>
                  </a:lnTo>
                  <a:lnTo>
                    <a:pt x="862" y="434"/>
                  </a:lnTo>
                  <a:lnTo>
                    <a:pt x="862" y="447"/>
                  </a:lnTo>
                  <a:lnTo>
                    <a:pt x="858" y="501"/>
                  </a:lnTo>
                  <a:lnTo>
                    <a:pt x="858" y="505"/>
                  </a:lnTo>
                  <a:lnTo>
                    <a:pt x="857" y="528"/>
                  </a:lnTo>
                  <a:lnTo>
                    <a:pt x="858" y="529"/>
                  </a:lnTo>
                  <a:lnTo>
                    <a:pt x="855" y="529"/>
                  </a:lnTo>
                  <a:lnTo>
                    <a:pt x="804" y="525"/>
                  </a:lnTo>
                  <a:lnTo>
                    <a:pt x="796" y="525"/>
                  </a:lnTo>
                  <a:lnTo>
                    <a:pt x="780" y="523"/>
                  </a:lnTo>
                  <a:lnTo>
                    <a:pt x="777" y="523"/>
                  </a:lnTo>
                  <a:lnTo>
                    <a:pt x="714" y="518"/>
                  </a:lnTo>
                  <a:lnTo>
                    <a:pt x="707" y="518"/>
                  </a:lnTo>
                  <a:lnTo>
                    <a:pt x="705" y="518"/>
                  </a:lnTo>
                  <a:lnTo>
                    <a:pt x="697" y="518"/>
                  </a:lnTo>
                  <a:lnTo>
                    <a:pt x="687" y="518"/>
                  </a:lnTo>
                  <a:lnTo>
                    <a:pt x="686" y="518"/>
                  </a:lnTo>
                  <a:lnTo>
                    <a:pt x="630" y="512"/>
                  </a:lnTo>
                  <a:lnTo>
                    <a:pt x="621" y="511"/>
                  </a:lnTo>
                  <a:lnTo>
                    <a:pt x="561" y="505"/>
                  </a:lnTo>
                  <a:lnTo>
                    <a:pt x="535" y="503"/>
                  </a:lnTo>
                  <a:lnTo>
                    <a:pt x="525" y="501"/>
                  </a:lnTo>
                  <a:lnTo>
                    <a:pt x="515" y="501"/>
                  </a:lnTo>
                  <a:lnTo>
                    <a:pt x="507" y="500"/>
                  </a:lnTo>
                  <a:lnTo>
                    <a:pt x="478" y="497"/>
                  </a:lnTo>
                  <a:lnTo>
                    <a:pt x="468" y="494"/>
                  </a:lnTo>
                  <a:lnTo>
                    <a:pt x="417" y="489"/>
                  </a:lnTo>
                  <a:lnTo>
                    <a:pt x="411" y="489"/>
                  </a:lnTo>
                  <a:lnTo>
                    <a:pt x="402" y="487"/>
                  </a:lnTo>
                  <a:lnTo>
                    <a:pt x="371" y="485"/>
                  </a:lnTo>
                  <a:lnTo>
                    <a:pt x="321" y="478"/>
                  </a:lnTo>
                  <a:lnTo>
                    <a:pt x="317" y="514"/>
                  </a:lnTo>
                  <a:lnTo>
                    <a:pt x="314" y="532"/>
                  </a:lnTo>
                  <a:lnTo>
                    <a:pt x="314" y="535"/>
                  </a:lnTo>
                  <a:lnTo>
                    <a:pt x="312" y="532"/>
                  </a:lnTo>
                  <a:lnTo>
                    <a:pt x="310" y="532"/>
                  </a:lnTo>
                  <a:lnTo>
                    <a:pt x="309" y="530"/>
                  </a:lnTo>
                  <a:lnTo>
                    <a:pt x="300" y="514"/>
                  </a:lnTo>
                  <a:lnTo>
                    <a:pt x="292" y="501"/>
                  </a:lnTo>
                  <a:lnTo>
                    <a:pt x="285" y="505"/>
                  </a:lnTo>
                  <a:lnTo>
                    <a:pt x="281" y="511"/>
                  </a:lnTo>
                  <a:lnTo>
                    <a:pt x="281" y="522"/>
                  </a:lnTo>
                  <a:lnTo>
                    <a:pt x="271" y="521"/>
                  </a:lnTo>
                  <a:lnTo>
                    <a:pt x="232" y="518"/>
                  </a:lnTo>
                  <a:lnTo>
                    <a:pt x="224" y="512"/>
                  </a:lnTo>
                  <a:lnTo>
                    <a:pt x="214" y="518"/>
                  </a:lnTo>
                  <a:lnTo>
                    <a:pt x="202" y="521"/>
                  </a:lnTo>
                  <a:lnTo>
                    <a:pt x="185" y="514"/>
                  </a:lnTo>
                  <a:lnTo>
                    <a:pt x="176" y="521"/>
                  </a:lnTo>
                  <a:lnTo>
                    <a:pt x="177" y="526"/>
                  </a:lnTo>
                  <a:lnTo>
                    <a:pt x="174" y="528"/>
                  </a:lnTo>
                  <a:lnTo>
                    <a:pt x="165" y="517"/>
                  </a:lnTo>
                  <a:lnTo>
                    <a:pt x="159" y="482"/>
                  </a:lnTo>
                  <a:lnTo>
                    <a:pt x="137" y="465"/>
                  </a:lnTo>
                  <a:lnTo>
                    <a:pt x="140" y="452"/>
                  </a:lnTo>
                  <a:lnTo>
                    <a:pt x="113" y="373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251"/>
            <p:cNvSpPr>
              <a:spLocks/>
            </p:cNvSpPr>
            <p:nvPr/>
          </p:nvSpPr>
          <p:spPr bwMode="auto">
            <a:xfrm>
              <a:off x="2074178" y="3676626"/>
              <a:ext cx="917575" cy="915987"/>
            </a:xfrm>
            <a:custGeom>
              <a:avLst/>
              <a:gdLst>
                <a:gd name="T0" fmla="*/ 2147483647 w 582"/>
                <a:gd name="T1" fmla="*/ 2147483647 h 622"/>
                <a:gd name="T2" fmla="*/ 2147483647 w 582"/>
                <a:gd name="T3" fmla="*/ 2147483647 h 622"/>
                <a:gd name="T4" fmla="*/ 2147483647 w 582"/>
                <a:gd name="T5" fmla="*/ 2147483647 h 622"/>
                <a:gd name="T6" fmla="*/ 2147483647 w 582"/>
                <a:gd name="T7" fmla="*/ 2147483647 h 622"/>
                <a:gd name="T8" fmla="*/ 2147483647 w 582"/>
                <a:gd name="T9" fmla="*/ 2147483647 h 622"/>
                <a:gd name="T10" fmla="*/ 2147483647 w 582"/>
                <a:gd name="T11" fmla="*/ 2147483647 h 622"/>
                <a:gd name="T12" fmla="*/ 2147483647 w 582"/>
                <a:gd name="T13" fmla="*/ 2147483647 h 622"/>
                <a:gd name="T14" fmla="*/ 2147483647 w 582"/>
                <a:gd name="T15" fmla="*/ 2147483647 h 622"/>
                <a:gd name="T16" fmla="*/ 2147483647 w 582"/>
                <a:gd name="T17" fmla="*/ 2147483647 h 622"/>
                <a:gd name="T18" fmla="*/ 2147483647 w 582"/>
                <a:gd name="T19" fmla="*/ 2147483647 h 622"/>
                <a:gd name="T20" fmla="*/ 2147483647 w 582"/>
                <a:gd name="T21" fmla="*/ 2147483647 h 622"/>
                <a:gd name="T22" fmla="*/ 2147483647 w 582"/>
                <a:gd name="T23" fmla="*/ 2147483647 h 622"/>
                <a:gd name="T24" fmla="*/ 2147483647 w 582"/>
                <a:gd name="T25" fmla="*/ 2147483647 h 622"/>
                <a:gd name="T26" fmla="*/ 2147483647 w 582"/>
                <a:gd name="T27" fmla="*/ 2147483647 h 622"/>
                <a:gd name="T28" fmla="*/ 2147483647 w 582"/>
                <a:gd name="T29" fmla="*/ 2147483647 h 622"/>
                <a:gd name="T30" fmla="*/ 2147483647 w 582"/>
                <a:gd name="T31" fmla="*/ 2147483647 h 622"/>
                <a:gd name="T32" fmla="*/ 2147483647 w 582"/>
                <a:gd name="T33" fmla="*/ 2147483647 h 622"/>
                <a:gd name="T34" fmla="*/ 2147483647 w 582"/>
                <a:gd name="T35" fmla="*/ 2147483647 h 622"/>
                <a:gd name="T36" fmla="*/ 2147483647 w 582"/>
                <a:gd name="T37" fmla="*/ 2147483647 h 622"/>
                <a:gd name="T38" fmla="*/ 2147483647 w 582"/>
                <a:gd name="T39" fmla="*/ 2147483647 h 622"/>
                <a:gd name="T40" fmla="*/ 2147483647 w 582"/>
                <a:gd name="T41" fmla="*/ 2147483647 h 622"/>
                <a:gd name="T42" fmla="*/ 2147483647 w 582"/>
                <a:gd name="T43" fmla="*/ 2147483647 h 622"/>
                <a:gd name="T44" fmla="*/ 2147483647 w 582"/>
                <a:gd name="T45" fmla="*/ 2147483647 h 622"/>
                <a:gd name="T46" fmla="*/ 2147483647 w 582"/>
                <a:gd name="T47" fmla="*/ 2147483647 h 622"/>
                <a:gd name="T48" fmla="*/ 2147483647 w 582"/>
                <a:gd name="T49" fmla="*/ 2147483647 h 622"/>
                <a:gd name="T50" fmla="*/ 2147483647 w 582"/>
                <a:gd name="T51" fmla="*/ 2147483647 h 622"/>
                <a:gd name="T52" fmla="*/ 2147483647 w 582"/>
                <a:gd name="T53" fmla="*/ 2147483647 h 622"/>
                <a:gd name="T54" fmla="*/ 2147483647 w 582"/>
                <a:gd name="T55" fmla="*/ 2147483647 h 622"/>
                <a:gd name="T56" fmla="*/ 2147483647 w 582"/>
                <a:gd name="T57" fmla="*/ 2147483647 h 622"/>
                <a:gd name="T58" fmla="*/ 2147483647 w 582"/>
                <a:gd name="T59" fmla="*/ 2147483647 h 622"/>
                <a:gd name="T60" fmla="*/ 2147483647 w 582"/>
                <a:gd name="T61" fmla="*/ 2147483647 h 622"/>
                <a:gd name="T62" fmla="*/ 2147483647 w 582"/>
                <a:gd name="T63" fmla="*/ 2147483647 h 622"/>
                <a:gd name="T64" fmla="*/ 2147483647 w 582"/>
                <a:gd name="T65" fmla="*/ 2147483647 h 622"/>
                <a:gd name="T66" fmla="*/ 2147483647 w 582"/>
                <a:gd name="T67" fmla="*/ 2147483647 h 622"/>
                <a:gd name="T68" fmla="*/ 2147483647 w 582"/>
                <a:gd name="T69" fmla="*/ 2147483647 h 622"/>
                <a:gd name="T70" fmla="*/ 2147483647 w 582"/>
                <a:gd name="T71" fmla="*/ 2147483647 h 622"/>
                <a:gd name="T72" fmla="*/ 2147483647 w 582"/>
                <a:gd name="T73" fmla="*/ 2147483647 h 622"/>
                <a:gd name="T74" fmla="*/ 2147483647 w 582"/>
                <a:gd name="T75" fmla="*/ 2147483647 h 622"/>
                <a:gd name="T76" fmla="*/ 2147483647 w 582"/>
                <a:gd name="T77" fmla="*/ 2147483647 h 622"/>
                <a:gd name="T78" fmla="*/ 2147483647 w 582"/>
                <a:gd name="T79" fmla="*/ 2147483647 h 622"/>
                <a:gd name="T80" fmla="*/ 2147483647 w 582"/>
                <a:gd name="T81" fmla="*/ 2147483647 h 622"/>
                <a:gd name="T82" fmla="*/ 2147483647 w 582"/>
                <a:gd name="T83" fmla="*/ 2147483647 h 622"/>
                <a:gd name="T84" fmla="*/ 2147483647 w 582"/>
                <a:gd name="T85" fmla="*/ 2147483647 h 622"/>
                <a:gd name="T86" fmla="*/ 2147483647 w 582"/>
                <a:gd name="T87" fmla="*/ 2147483647 h 622"/>
                <a:gd name="T88" fmla="*/ 2147483647 w 582"/>
                <a:gd name="T89" fmla="*/ 2147483647 h 622"/>
                <a:gd name="T90" fmla="*/ 2147483647 w 582"/>
                <a:gd name="T91" fmla="*/ 0 h 622"/>
                <a:gd name="T92" fmla="*/ 2147483647 w 582"/>
                <a:gd name="T93" fmla="*/ 2147483647 h 622"/>
                <a:gd name="T94" fmla="*/ 2147483647 w 582"/>
                <a:gd name="T95" fmla="*/ 2147483647 h 622"/>
                <a:gd name="T96" fmla="*/ 2147483647 w 582"/>
                <a:gd name="T97" fmla="*/ 2147483647 h 622"/>
                <a:gd name="T98" fmla="*/ 2147483647 w 582"/>
                <a:gd name="T99" fmla="*/ 2147483647 h 622"/>
                <a:gd name="T100" fmla="*/ 2147483647 w 582"/>
                <a:gd name="T101" fmla="*/ 2147483647 h 622"/>
                <a:gd name="T102" fmla="*/ 2147483647 w 582"/>
                <a:gd name="T103" fmla="*/ 2147483647 h 622"/>
                <a:gd name="T104" fmla="*/ 2147483647 w 582"/>
                <a:gd name="T105" fmla="*/ 2147483647 h 622"/>
                <a:gd name="T106" fmla="*/ 2147483647 w 582"/>
                <a:gd name="T107" fmla="*/ 2147483647 h 622"/>
                <a:gd name="T108" fmla="*/ 2147483647 w 582"/>
                <a:gd name="T109" fmla="*/ 2147483647 h 622"/>
                <a:gd name="T110" fmla="*/ 2147483647 w 582"/>
                <a:gd name="T111" fmla="*/ 2147483647 h 622"/>
                <a:gd name="T112" fmla="*/ 2147483647 w 582"/>
                <a:gd name="T113" fmla="*/ 2147483647 h 622"/>
                <a:gd name="T114" fmla="*/ 0 w 582"/>
                <a:gd name="T115" fmla="*/ 2147483647 h 6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2"/>
                <a:gd name="T175" fmla="*/ 0 h 622"/>
                <a:gd name="T176" fmla="*/ 582 w 582"/>
                <a:gd name="T177" fmla="*/ 622 h 6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2" h="622">
                  <a:moveTo>
                    <a:pt x="16" y="615"/>
                  </a:moveTo>
                  <a:lnTo>
                    <a:pt x="76" y="621"/>
                  </a:lnTo>
                  <a:lnTo>
                    <a:pt x="81" y="572"/>
                  </a:lnTo>
                  <a:lnTo>
                    <a:pt x="163" y="580"/>
                  </a:lnTo>
                  <a:lnTo>
                    <a:pt x="233" y="586"/>
                  </a:lnTo>
                  <a:lnTo>
                    <a:pt x="224" y="573"/>
                  </a:lnTo>
                  <a:lnTo>
                    <a:pt x="226" y="571"/>
                  </a:lnTo>
                  <a:lnTo>
                    <a:pt x="224" y="564"/>
                  </a:lnTo>
                  <a:lnTo>
                    <a:pt x="226" y="562"/>
                  </a:lnTo>
                  <a:lnTo>
                    <a:pt x="249" y="564"/>
                  </a:lnTo>
                  <a:lnTo>
                    <a:pt x="260" y="564"/>
                  </a:lnTo>
                  <a:lnTo>
                    <a:pt x="271" y="565"/>
                  </a:lnTo>
                  <a:lnTo>
                    <a:pt x="283" y="567"/>
                  </a:lnTo>
                  <a:lnTo>
                    <a:pt x="338" y="572"/>
                  </a:lnTo>
                  <a:lnTo>
                    <a:pt x="363" y="573"/>
                  </a:lnTo>
                  <a:lnTo>
                    <a:pt x="380" y="573"/>
                  </a:lnTo>
                  <a:lnTo>
                    <a:pt x="387" y="573"/>
                  </a:lnTo>
                  <a:lnTo>
                    <a:pt x="430" y="578"/>
                  </a:lnTo>
                  <a:lnTo>
                    <a:pt x="439" y="578"/>
                  </a:lnTo>
                  <a:lnTo>
                    <a:pt x="462" y="579"/>
                  </a:lnTo>
                  <a:lnTo>
                    <a:pt x="464" y="579"/>
                  </a:lnTo>
                  <a:lnTo>
                    <a:pt x="485" y="580"/>
                  </a:lnTo>
                  <a:lnTo>
                    <a:pt x="486" y="580"/>
                  </a:lnTo>
                  <a:lnTo>
                    <a:pt x="488" y="580"/>
                  </a:lnTo>
                  <a:lnTo>
                    <a:pt x="498" y="580"/>
                  </a:lnTo>
                  <a:lnTo>
                    <a:pt x="521" y="583"/>
                  </a:lnTo>
                  <a:lnTo>
                    <a:pt x="524" y="583"/>
                  </a:lnTo>
                  <a:lnTo>
                    <a:pt x="542" y="583"/>
                  </a:lnTo>
                  <a:lnTo>
                    <a:pt x="547" y="583"/>
                  </a:lnTo>
                  <a:lnTo>
                    <a:pt x="547" y="573"/>
                  </a:lnTo>
                  <a:lnTo>
                    <a:pt x="549" y="557"/>
                  </a:lnTo>
                  <a:lnTo>
                    <a:pt x="550" y="532"/>
                  </a:lnTo>
                  <a:lnTo>
                    <a:pt x="550" y="526"/>
                  </a:lnTo>
                  <a:lnTo>
                    <a:pt x="551" y="515"/>
                  </a:lnTo>
                  <a:lnTo>
                    <a:pt x="551" y="495"/>
                  </a:lnTo>
                  <a:lnTo>
                    <a:pt x="553" y="479"/>
                  </a:lnTo>
                  <a:lnTo>
                    <a:pt x="554" y="461"/>
                  </a:lnTo>
                  <a:lnTo>
                    <a:pt x="556" y="434"/>
                  </a:lnTo>
                  <a:lnTo>
                    <a:pt x="556" y="432"/>
                  </a:lnTo>
                  <a:lnTo>
                    <a:pt x="557" y="420"/>
                  </a:lnTo>
                  <a:lnTo>
                    <a:pt x="557" y="417"/>
                  </a:lnTo>
                  <a:lnTo>
                    <a:pt x="557" y="413"/>
                  </a:lnTo>
                  <a:lnTo>
                    <a:pt x="558" y="402"/>
                  </a:lnTo>
                  <a:lnTo>
                    <a:pt x="558" y="398"/>
                  </a:lnTo>
                  <a:lnTo>
                    <a:pt x="558" y="385"/>
                  </a:lnTo>
                  <a:lnTo>
                    <a:pt x="560" y="366"/>
                  </a:lnTo>
                  <a:lnTo>
                    <a:pt x="561" y="340"/>
                  </a:lnTo>
                  <a:lnTo>
                    <a:pt x="561" y="333"/>
                  </a:lnTo>
                  <a:lnTo>
                    <a:pt x="563" y="320"/>
                  </a:lnTo>
                  <a:lnTo>
                    <a:pt x="564" y="312"/>
                  </a:lnTo>
                  <a:lnTo>
                    <a:pt x="564" y="286"/>
                  </a:lnTo>
                  <a:lnTo>
                    <a:pt x="565" y="272"/>
                  </a:lnTo>
                  <a:lnTo>
                    <a:pt x="565" y="262"/>
                  </a:lnTo>
                  <a:lnTo>
                    <a:pt x="567" y="257"/>
                  </a:lnTo>
                  <a:lnTo>
                    <a:pt x="567" y="243"/>
                  </a:lnTo>
                  <a:lnTo>
                    <a:pt x="567" y="237"/>
                  </a:lnTo>
                  <a:lnTo>
                    <a:pt x="568" y="228"/>
                  </a:lnTo>
                  <a:lnTo>
                    <a:pt x="568" y="222"/>
                  </a:lnTo>
                  <a:lnTo>
                    <a:pt x="569" y="189"/>
                  </a:lnTo>
                  <a:lnTo>
                    <a:pt x="569" y="177"/>
                  </a:lnTo>
                  <a:lnTo>
                    <a:pt x="571" y="175"/>
                  </a:lnTo>
                  <a:lnTo>
                    <a:pt x="571" y="172"/>
                  </a:lnTo>
                  <a:lnTo>
                    <a:pt x="572" y="142"/>
                  </a:lnTo>
                  <a:lnTo>
                    <a:pt x="574" y="95"/>
                  </a:lnTo>
                  <a:lnTo>
                    <a:pt x="578" y="95"/>
                  </a:lnTo>
                  <a:lnTo>
                    <a:pt x="578" y="70"/>
                  </a:lnTo>
                  <a:lnTo>
                    <a:pt x="579" y="53"/>
                  </a:lnTo>
                  <a:lnTo>
                    <a:pt x="581" y="40"/>
                  </a:lnTo>
                  <a:lnTo>
                    <a:pt x="574" y="40"/>
                  </a:lnTo>
                  <a:lnTo>
                    <a:pt x="554" y="38"/>
                  </a:lnTo>
                  <a:lnTo>
                    <a:pt x="549" y="38"/>
                  </a:lnTo>
                  <a:lnTo>
                    <a:pt x="495" y="35"/>
                  </a:lnTo>
                  <a:lnTo>
                    <a:pt x="464" y="34"/>
                  </a:lnTo>
                  <a:lnTo>
                    <a:pt x="416" y="31"/>
                  </a:lnTo>
                  <a:lnTo>
                    <a:pt x="397" y="29"/>
                  </a:lnTo>
                  <a:lnTo>
                    <a:pt x="391" y="29"/>
                  </a:lnTo>
                  <a:lnTo>
                    <a:pt x="349" y="26"/>
                  </a:lnTo>
                  <a:lnTo>
                    <a:pt x="347" y="26"/>
                  </a:lnTo>
                  <a:lnTo>
                    <a:pt x="336" y="24"/>
                  </a:lnTo>
                  <a:lnTo>
                    <a:pt x="325" y="23"/>
                  </a:lnTo>
                  <a:lnTo>
                    <a:pt x="286" y="22"/>
                  </a:lnTo>
                  <a:lnTo>
                    <a:pt x="204" y="13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145" y="6"/>
                  </a:lnTo>
                  <a:lnTo>
                    <a:pt x="124" y="5"/>
                  </a:lnTo>
                  <a:lnTo>
                    <a:pt x="99" y="2"/>
                  </a:lnTo>
                  <a:lnTo>
                    <a:pt x="92" y="2"/>
                  </a:lnTo>
                  <a:lnTo>
                    <a:pt x="67" y="0"/>
                  </a:lnTo>
                  <a:lnTo>
                    <a:pt x="65" y="26"/>
                  </a:lnTo>
                  <a:lnTo>
                    <a:pt x="62" y="53"/>
                  </a:lnTo>
                  <a:lnTo>
                    <a:pt x="55" y="107"/>
                  </a:lnTo>
                  <a:lnTo>
                    <a:pt x="49" y="159"/>
                  </a:lnTo>
                  <a:lnTo>
                    <a:pt x="49" y="161"/>
                  </a:lnTo>
                  <a:lnTo>
                    <a:pt x="42" y="219"/>
                  </a:lnTo>
                  <a:lnTo>
                    <a:pt x="40" y="239"/>
                  </a:lnTo>
                  <a:lnTo>
                    <a:pt x="40" y="240"/>
                  </a:lnTo>
                  <a:lnTo>
                    <a:pt x="38" y="262"/>
                  </a:lnTo>
                  <a:lnTo>
                    <a:pt x="35" y="283"/>
                  </a:lnTo>
                  <a:lnTo>
                    <a:pt x="31" y="325"/>
                  </a:lnTo>
                  <a:lnTo>
                    <a:pt x="29" y="348"/>
                  </a:lnTo>
                  <a:lnTo>
                    <a:pt x="29" y="351"/>
                  </a:lnTo>
                  <a:lnTo>
                    <a:pt x="29" y="352"/>
                  </a:lnTo>
                  <a:lnTo>
                    <a:pt x="22" y="410"/>
                  </a:lnTo>
                  <a:lnTo>
                    <a:pt x="22" y="416"/>
                  </a:lnTo>
                  <a:lnTo>
                    <a:pt x="19" y="432"/>
                  </a:lnTo>
                  <a:lnTo>
                    <a:pt x="16" y="457"/>
                  </a:lnTo>
                  <a:lnTo>
                    <a:pt x="16" y="460"/>
                  </a:lnTo>
                  <a:lnTo>
                    <a:pt x="13" y="486"/>
                  </a:lnTo>
                  <a:lnTo>
                    <a:pt x="12" y="495"/>
                  </a:lnTo>
                  <a:lnTo>
                    <a:pt x="2" y="590"/>
                  </a:lnTo>
                  <a:lnTo>
                    <a:pt x="2" y="593"/>
                  </a:lnTo>
                  <a:lnTo>
                    <a:pt x="0" y="614"/>
                  </a:lnTo>
                  <a:lnTo>
                    <a:pt x="16" y="615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252"/>
            <p:cNvSpPr>
              <a:spLocks/>
            </p:cNvSpPr>
            <p:nvPr/>
          </p:nvSpPr>
          <p:spPr bwMode="auto">
            <a:xfrm>
              <a:off x="804863" y="2671763"/>
              <a:ext cx="852487" cy="1228725"/>
            </a:xfrm>
            <a:custGeom>
              <a:avLst/>
              <a:gdLst>
                <a:gd name="T0" fmla="*/ 2147483647 w 540"/>
                <a:gd name="T1" fmla="*/ 2147483647 h 834"/>
                <a:gd name="T2" fmla="*/ 2147483647 w 540"/>
                <a:gd name="T3" fmla="*/ 2147483647 h 834"/>
                <a:gd name="T4" fmla="*/ 2147483647 w 540"/>
                <a:gd name="T5" fmla="*/ 2147483647 h 834"/>
                <a:gd name="T6" fmla="*/ 2147483647 w 540"/>
                <a:gd name="T7" fmla="*/ 2147483647 h 834"/>
                <a:gd name="T8" fmla="*/ 2147483647 w 540"/>
                <a:gd name="T9" fmla="*/ 2147483647 h 834"/>
                <a:gd name="T10" fmla="*/ 2147483647 w 540"/>
                <a:gd name="T11" fmla="*/ 2147483647 h 834"/>
                <a:gd name="T12" fmla="*/ 2147483647 w 540"/>
                <a:gd name="T13" fmla="*/ 2147483647 h 834"/>
                <a:gd name="T14" fmla="*/ 2147483647 w 540"/>
                <a:gd name="T15" fmla="*/ 2147483647 h 834"/>
                <a:gd name="T16" fmla="*/ 2147483647 w 540"/>
                <a:gd name="T17" fmla="*/ 2147483647 h 834"/>
                <a:gd name="T18" fmla="*/ 2147483647 w 540"/>
                <a:gd name="T19" fmla="*/ 2147483647 h 834"/>
                <a:gd name="T20" fmla="*/ 2147483647 w 540"/>
                <a:gd name="T21" fmla="*/ 2147483647 h 834"/>
                <a:gd name="T22" fmla="*/ 2147483647 w 540"/>
                <a:gd name="T23" fmla="*/ 2147483647 h 834"/>
                <a:gd name="T24" fmla="*/ 2147483647 w 540"/>
                <a:gd name="T25" fmla="*/ 2147483647 h 834"/>
                <a:gd name="T26" fmla="*/ 2147483647 w 540"/>
                <a:gd name="T27" fmla="*/ 2147483647 h 834"/>
                <a:gd name="T28" fmla="*/ 2147483647 w 540"/>
                <a:gd name="T29" fmla="*/ 2147483647 h 834"/>
                <a:gd name="T30" fmla="*/ 2147483647 w 540"/>
                <a:gd name="T31" fmla="*/ 2147483647 h 834"/>
                <a:gd name="T32" fmla="*/ 2147483647 w 540"/>
                <a:gd name="T33" fmla="*/ 2147483647 h 834"/>
                <a:gd name="T34" fmla="*/ 2147483647 w 540"/>
                <a:gd name="T35" fmla="*/ 2147483647 h 834"/>
                <a:gd name="T36" fmla="*/ 2147483647 w 540"/>
                <a:gd name="T37" fmla="*/ 2147483647 h 834"/>
                <a:gd name="T38" fmla="*/ 2147483647 w 540"/>
                <a:gd name="T39" fmla="*/ 2147483647 h 834"/>
                <a:gd name="T40" fmla="*/ 2147483647 w 540"/>
                <a:gd name="T41" fmla="*/ 2147483647 h 834"/>
                <a:gd name="T42" fmla="*/ 2147483647 w 540"/>
                <a:gd name="T43" fmla="*/ 2147483647 h 834"/>
                <a:gd name="T44" fmla="*/ 2147483647 w 540"/>
                <a:gd name="T45" fmla="*/ 2147483647 h 834"/>
                <a:gd name="T46" fmla="*/ 2147483647 w 540"/>
                <a:gd name="T47" fmla="*/ 2147483647 h 834"/>
                <a:gd name="T48" fmla="*/ 2147483647 w 540"/>
                <a:gd name="T49" fmla="*/ 2147483647 h 834"/>
                <a:gd name="T50" fmla="*/ 2147483647 w 540"/>
                <a:gd name="T51" fmla="*/ 2147483647 h 834"/>
                <a:gd name="T52" fmla="*/ 2147483647 w 540"/>
                <a:gd name="T53" fmla="*/ 2147483647 h 834"/>
                <a:gd name="T54" fmla="*/ 2147483647 w 540"/>
                <a:gd name="T55" fmla="*/ 2147483647 h 834"/>
                <a:gd name="T56" fmla="*/ 2147483647 w 540"/>
                <a:gd name="T57" fmla="*/ 2147483647 h 834"/>
                <a:gd name="T58" fmla="*/ 2147483647 w 540"/>
                <a:gd name="T59" fmla="*/ 2147483647 h 834"/>
                <a:gd name="T60" fmla="*/ 2147483647 w 540"/>
                <a:gd name="T61" fmla="*/ 2147483647 h 834"/>
                <a:gd name="T62" fmla="*/ 2147483647 w 540"/>
                <a:gd name="T63" fmla="*/ 2147483647 h 834"/>
                <a:gd name="T64" fmla="*/ 2147483647 w 540"/>
                <a:gd name="T65" fmla="*/ 2147483647 h 834"/>
                <a:gd name="T66" fmla="*/ 2147483647 w 540"/>
                <a:gd name="T67" fmla="*/ 2147483647 h 834"/>
                <a:gd name="T68" fmla="*/ 2147483647 w 540"/>
                <a:gd name="T69" fmla="*/ 2147483647 h 834"/>
                <a:gd name="T70" fmla="*/ 2147483647 w 540"/>
                <a:gd name="T71" fmla="*/ 2147483647 h 834"/>
                <a:gd name="T72" fmla="*/ 2147483647 w 540"/>
                <a:gd name="T73" fmla="*/ 2147483647 h 834"/>
                <a:gd name="T74" fmla="*/ 2147483647 w 540"/>
                <a:gd name="T75" fmla="*/ 2147483647 h 834"/>
                <a:gd name="T76" fmla="*/ 2147483647 w 540"/>
                <a:gd name="T77" fmla="*/ 2147483647 h 834"/>
                <a:gd name="T78" fmla="*/ 2147483647 w 540"/>
                <a:gd name="T79" fmla="*/ 2147483647 h 834"/>
                <a:gd name="T80" fmla="*/ 2147483647 w 540"/>
                <a:gd name="T81" fmla="*/ 2147483647 h 834"/>
                <a:gd name="T82" fmla="*/ 2147483647 w 540"/>
                <a:gd name="T83" fmla="*/ 2147483647 h 834"/>
                <a:gd name="T84" fmla="*/ 2147483647 w 540"/>
                <a:gd name="T85" fmla="*/ 2147483647 h 834"/>
                <a:gd name="T86" fmla="*/ 2147483647 w 540"/>
                <a:gd name="T87" fmla="*/ 2147483647 h 834"/>
                <a:gd name="T88" fmla="*/ 2147483647 w 540"/>
                <a:gd name="T89" fmla="*/ 2147483647 h 834"/>
                <a:gd name="T90" fmla="*/ 2147483647 w 540"/>
                <a:gd name="T91" fmla="*/ 2147483647 h 834"/>
                <a:gd name="T92" fmla="*/ 2147483647 w 540"/>
                <a:gd name="T93" fmla="*/ 2147483647 h 834"/>
                <a:gd name="T94" fmla="*/ 2147483647 w 540"/>
                <a:gd name="T95" fmla="*/ 2147483647 h 834"/>
                <a:gd name="T96" fmla="*/ 2147483647 w 540"/>
                <a:gd name="T97" fmla="*/ 2147483647 h 8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0"/>
                <a:gd name="T148" fmla="*/ 0 h 834"/>
                <a:gd name="T149" fmla="*/ 540 w 540"/>
                <a:gd name="T150" fmla="*/ 834 h 8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0" h="834">
                  <a:moveTo>
                    <a:pt x="2" y="306"/>
                  </a:moveTo>
                  <a:lnTo>
                    <a:pt x="2" y="310"/>
                  </a:lnTo>
                  <a:lnTo>
                    <a:pt x="0" y="318"/>
                  </a:lnTo>
                  <a:lnTo>
                    <a:pt x="5" y="324"/>
                  </a:lnTo>
                  <a:lnTo>
                    <a:pt x="6" y="327"/>
                  </a:lnTo>
                  <a:lnTo>
                    <a:pt x="11" y="332"/>
                  </a:lnTo>
                  <a:lnTo>
                    <a:pt x="23" y="350"/>
                  </a:lnTo>
                  <a:lnTo>
                    <a:pt x="27" y="356"/>
                  </a:lnTo>
                  <a:lnTo>
                    <a:pt x="33" y="364"/>
                  </a:lnTo>
                  <a:lnTo>
                    <a:pt x="44" y="379"/>
                  </a:lnTo>
                  <a:lnTo>
                    <a:pt x="48" y="383"/>
                  </a:lnTo>
                  <a:lnTo>
                    <a:pt x="49" y="386"/>
                  </a:lnTo>
                  <a:lnTo>
                    <a:pt x="55" y="395"/>
                  </a:lnTo>
                  <a:lnTo>
                    <a:pt x="72" y="417"/>
                  </a:lnTo>
                  <a:lnTo>
                    <a:pt x="83" y="432"/>
                  </a:lnTo>
                  <a:lnTo>
                    <a:pt x="105" y="464"/>
                  </a:lnTo>
                  <a:lnTo>
                    <a:pt x="130" y="498"/>
                  </a:lnTo>
                  <a:lnTo>
                    <a:pt x="141" y="515"/>
                  </a:lnTo>
                  <a:lnTo>
                    <a:pt x="144" y="519"/>
                  </a:lnTo>
                  <a:lnTo>
                    <a:pt x="159" y="540"/>
                  </a:lnTo>
                  <a:lnTo>
                    <a:pt x="164" y="547"/>
                  </a:lnTo>
                  <a:lnTo>
                    <a:pt x="189" y="583"/>
                  </a:lnTo>
                  <a:lnTo>
                    <a:pt x="232" y="643"/>
                  </a:lnTo>
                  <a:lnTo>
                    <a:pt x="252" y="672"/>
                  </a:lnTo>
                  <a:lnTo>
                    <a:pt x="277" y="706"/>
                  </a:lnTo>
                  <a:lnTo>
                    <a:pt x="278" y="706"/>
                  </a:lnTo>
                  <a:lnTo>
                    <a:pt x="288" y="722"/>
                  </a:lnTo>
                  <a:lnTo>
                    <a:pt x="296" y="733"/>
                  </a:lnTo>
                  <a:lnTo>
                    <a:pt x="322" y="772"/>
                  </a:lnTo>
                  <a:lnTo>
                    <a:pt x="346" y="803"/>
                  </a:lnTo>
                  <a:lnTo>
                    <a:pt x="367" y="833"/>
                  </a:lnTo>
                  <a:lnTo>
                    <a:pt x="375" y="808"/>
                  </a:lnTo>
                  <a:lnTo>
                    <a:pt x="375" y="752"/>
                  </a:lnTo>
                  <a:lnTo>
                    <a:pt x="379" y="738"/>
                  </a:lnTo>
                  <a:lnTo>
                    <a:pt x="376" y="715"/>
                  </a:lnTo>
                  <a:lnTo>
                    <a:pt x="399" y="712"/>
                  </a:lnTo>
                  <a:lnTo>
                    <a:pt x="418" y="729"/>
                  </a:lnTo>
                  <a:lnTo>
                    <a:pt x="437" y="713"/>
                  </a:lnTo>
                  <a:lnTo>
                    <a:pt x="448" y="643"/>
                  </a:lnTo>
                  <a:lnTo>
                    <a:pt x="453" y="626"/>
                  </a:lnTo>
                  <a:lnTo>
                    <a:pt x="453" y="615"/>
                  </a:lnTo>
                  <a:lnTo>
                    <a:pt x="460" y="579"/>
                  </a:lnTo>
                  <a:lnTo>
                    <a:pt x="462" y="561"/>
                  </a:lnTo>
                  <a:lnTo>
                    <a:pt x="465" y="544"/>
                  </a:lnTo>
                  <a:lnTo>
                    <a:pt x="465" y="543"/>
                  </a:lnTo>
                  <a:lnTo>
                    <a:pt x="472" y="501"/>
                  </a:lnTo>
                  <a:lnTo>
                    <a:pt x="473" y="486"/>
                  </a:lnTo>
                  <a:lnTo>
                    <a:pt x="478" y="464"/>
                  </a:lnTo>
                  <a:lnTo>
                    <a:pt x="479" y="456"/>
                  </a:lnTo>
                  <a:lnTo>
                    <a:pt x="480" y="450"/>
                  </a:lnTo>
                  <a:lnTo>
                    <a:pt x="482" y="444"/>
                  </a:lnTo>
                  <a:lnTo>
                    <a:pt x="483" y="425"/>
                  </a:lnTo>
                  <a:lnTo>
                    <a:pt x="496" y="356"/>
                  </a:lnTo>
                  <a:lnTo>
                    <a:pt x="496" y="352"/>
                  </a:lnTo>
                  <a:lnTo>
                    <a:pt x="500" y="328"/>
                  </a:lnTo>
                  <a:lnTo>
                    <a:pt x="502" y="311"/>
                  </a:lnTo>
                  <a:lnTo>
                    <a:pt x="504" y="302"/>
                  </a:lnTo>
                  <a:lnTo>
                    <a:pt x="505" y="289"/>
                  </a:lnTo>
                  <a:lnTo>
                    <a:pt x="509" y="264"/>
                  </a:lnTo>
                  <a:lnTo>
                    <a:pt x="515" y="235"/>
                  </a:lnTo>
                  <a:lnTo>
                    <a:pt x="522" y="195"/>
                  </a:lnTo>
                  <a:lnTo>
                    <a:pt x="527" y="159"/>
                  </a:lnTo>
                  <a:lnTo>
                    <a:pt x="537" y="99"/>
                  </a:lnTo>
                  <a:lnTo>
                    <a:pt x="539" y="87"/>
                  </a:lnTo>
                  <a:lnTo>
                    <a:pt x="523" y="85"/>
                  </a:lnTo>
                  <a:lnTo>
                    <a:pt x="522" y="84"/>
                  </a:lnTo>
                  <a:lnTo>
                    <a:pt x="519" y="84"/>
                  </a:lnTo>
                  <a:lnTo>
                    <a:pt x="496" y="80"/>
                  </a:lnTo>
                  <a:lnTo>
                    <a:pt x="483" y="77"/>
                  </a:lnTo>
                  <a:lnTo>
                    <a:pt x="461" y="74"/>
                  </a:lnTo>
                  <a:lnTo>
                    <a:pt x="381" y="60"/>
                  </a:lnTo>
                  <a:lnTo>
                    <a:pt x="308" y="47"/>
                  </a:lnTo>
                  <a:lnTo>
                    <a:pt x="304" y="45"/>
                  </a:lnTo>
                  <a:lnTo>
                    <a:pt x="286" y="42"/>
                  </a:lnTo>
                  <a:lnTo>
                    <a:pt x="282" y="42"/>
                  </a:lnTo>
                  <a:lnTo>
                    <a:pt x="211" y="29"/>
                  </a:lnTo>
                  <a:lnTo>
                    <a:pt x="188" y="23"/>
                  </a:lnTo>
                  <a:lnTo>
                    <a:pt x="173" y="20"/>
                  </a:lnTo>
                  <a:lnTo>
                    <a:pt x="124" y="11"/>
                  </a:lnTo>
                  <a:lnTo>
                    <a:pt x="121" y="9"/>
                  </a:lnTo>
                  <a:lnTo>
                    <a:pt x="109" y="6"/>
                  </a:lnTo>
                  <a:lnTo>
                    <a:pt x="81" y="1"/>
                  </a:lnTo>
                  <a:lnTo>
                    <a:pt x="72" y="0"/>
                  </a:lnTo>
                  <a:lnTo>
                    <a:pt x="66" y="23"/>
                  </a:lnTo>
                  <a:lnTo>
                    <a:pt x="55" y="67"/>
                  </a:lnTo>
                  <a:lnTo>
                    <a:pt x="52" y="84"/>
                  </a:lnTo>
                  <a:lnTo>
                    <a:pt x="36" y="158"/>
                  </a:lnTo>
                  <a:lnTo>
                    <a:pt x="23" y="216"/>
                  </a:lnTo>
                  <a:lnTo>
                    <a:pt x="18" y="241"/>
                  </a:lnTo>
                  <a:lnTo>
                    <a:pt x="15" y="250"/>
                  </a:lnTo>
                  <a:lnTo>
                    <a:pt x="12" y="264"/>
                  </a:lnTo>
                  <a:lnTo>
                    <a:pt x="11" y="270"/>
                  </a:lnTo>
                  <a:lnTo>
                    <a:pt x="9" y="278"/>
                  </a:lnTo>
                  <a:lnTo>
                    <a:pt x="6" y="284"/>
                  </a:lnTo>
                  <a:lnTo>
                    <a:pt x="6" y="291"/>
                  </a:lnTo>
                  <a:lnTo>
                    <a:pt x="4" y="300"/>
                  </a:lnTo>
                  <a:lnTo>
                    <a:pt x="2" y="304"/>
                  </a:lnTo>
                  <a:lnTo>
                    <a:pt x="2" y="306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253"/>
            <p:cNvSpPr>
              <a:spLocks/>
            </p:cNvSpPr>
            <p:nvPr/>
          </p:nvSpPr>
          <p:spPr bwMode="auto">
            <a:xfrm>
              <a:off x="388938" y="1911350"/>
              <a:ext cx="1077912" cy="828675"/>
            </a:xfrm>
            <a:custGeom>
              <a:avLst/>
              <a:gdLst>
                <a:gd name="T0" fmla="*/ 2147483647 w 683"/>
                <a:gd name="T1" fmla="*/ 2147483647 h 564"/>
                <a:gd name="T2" fmla="*/ 2147483647 w 683"/>
                <a:gd name="T3" fmla="*/ 2147483647 h 564"/>
                <a:gd name="T4" fmla="*/ 2147483647 w 683"/>
                <a:gd name="T5" fmla="*/ 2147483647 h 564"/>
                <a:gd name="T6" fmla="*/ 2147483647 w 683"/>
                <a:gd name="T7" fmla="*/ 2147483647 h 564"/>
                <a:gd name="T8" fmla="*/ 2147483647 w 683"/>
                <a:gd name="T9" fmla="*/ 2147483647 h 564"/>
                <a:gd name="T10" fmla="*/ 2147483647 w 683"/>
                <a:gd name="T11" fmla="*/ 2147483647 h 564"/>
                <a:gd name="T12" fmla="*/ 2147483647 w 683"/>
                <a:gd name="T13" fmla="*/ 2147483647 h 564"/>
                <a:gd name="T14" fmla="*/ 2147483647 w 683"/>
                <a:gd name="T15" fmla="*/ 2147483647 h 564"/>
                <a:gd name="T16" fmla="*/ 2147483647 w 683"/>
                <a:gd name="T17" fmla="*/ 2147483647 h 564"/>
                <a:gd name="T18" fmla="*/ 2147483647 w 683"/>
                <a:gd name="T19" fmla="*/ 2147483647 h 564"/>
                <a:gd name="T20" fmla="*/ 2147483647 w 683"/>
                <a:gd name="T21" fmla="*/ 2147483647 h 564"/>
                <a:gd name="T22" fmla="*/ 2147483647 w 683"/>
                <a:gd name="T23" fmla="*/ 2147483647 h 564"/>
                <a:gd name="T24" fmla="*/ 2147483647 w 683"/>
                <a:gd name="T25" fmla="*/ 2147483647 h 564"/>
                <a:gd name="T26" fmla="*/ 2147483647 w 683"/>
                <a:gd name="T27" fmla="*/ 2147483647 h 564"/>
                <a:gd name="T28" fmla="*/ 0 w 683"/>
                <a:gd name="T29" fmla="*/ 2147483647 h 564"/>
                <a:gd name="T30" fmla="*/ 2147483647 w 683"/>
                <a:gd name="T31" fmla="*/ 2147483647 h 564"/>
                <a:gd name="T32" fmla="*/ 2147483647 w 683"/>
                <a:gd name="T33" fmla="*/ 2147483647 h 564"/>
                <a:gd name="T34" fmla="*/ 2147483647 w 683"/>
                <a:gd name="T35" fmla="*/ 2147483647 h 564"/>
                <a:gd name="T36" fmla="*/ 2147483647 w 683"/>
                <a:gd name="T37" fmla="*/ 2147483647 h 564"/>
                <a:gd name="T38" fmla="*/ 2147483647 w 683"/>
                <a:gd name="T39" fmla="*/ 2147483647 h 564"/>
                <a:gd name="T40" fmla="*/ 2147483647 w 683"/>
                <a:gd name="T41" fmla="*/ 0 h 564"/>
                <a:gd name="T42" fmla="*/ 2147483647 w 683"/>
                <a:gd name="T43" fmla="*/ 2147483647 h 564"/>
                <a:gd name="T44" fmla="*/ 2147483647 w 683"/>
                <a:gd name="T45" fmla="*/ 2147483647 h 564"/>
                <a:gd name="T46" fmla="*/ 2147483647 w 683"/>
                <a:gd name="T47" fmla="*/ 2147483647 h 564"/>
                <a:gd name="T48" fmla="*/ 2147483647 w 683"/>
                <a:gd name="T49" fmla="*/ 2147483647 h 564"/>
                <a:gd name="T50" fmla="*/ 2147483647 w 683"/>
                <a:gd name="T51" fmla="*/ 2147483647 h 564"/>
                <a:gd name="T52" fmla="*/ 2147483647 w 683"/>
                <a:gd name="T53" fmla="*/ 2147483647 h 564"/>
                <a:gd name="T54" fmla="*/ 2147483647 w 683"/>
                <a:gd name="T55" fmla="*/ 2147483647 h 564"/>
                <a:gd name="T56" fmla="*/ 2147483647 w 683"/>
                <a:gd name="T57" fmla="*/ 2147483647 h 564"/>
                <a:gd name="T58" fmla="*/ 2147483647 w 683"/>
                <a:gd name="T59" fmla="*/ 2147483647 h 564"/>
                <a:gd name="T60" fmla="*/ 2147483647 w 683"/>
                <a:gd name="T61" fmla="*/ 2147483647 h 564"/>
                <a:gd name="T62" fmla="*/ 2147483647 w 683"/>
                <a:gd name="T63" fmla="*/ 2147483647 h 564"/>
                <a:gd name="T64" fmla="*/ 2147483647 w 683"/>
                <a:gd name="T65" fmla="*/ 2147483647 h 564"/>
                <a:gd name="T66" fmla="*/ 2147483647 w 683"/>
                <a:gd name="T67" fmla="*/ 2147483647 h 564"/>
                <a:gd name="T68" fmla="*/ 2147483647 w 683"/>
                <a:gd name="T69" fmla="*/ 2147483647 h 564"/>
                <a:gd name="T70" fmla="*/ 2147483647 w 683"/>
                <a:gd name="T71" fmla="*/ 2147483647 h 564"/>
                <a:gd name="T72" fmla="*/ 2147483647 w 683"/>
                <a:gd name="T73" fmla="*/ 2147483647 h 564"/>
                <a:gd name="T74" fmla="*/ 2147483647 w 683"/>
                <a:gd name="T75" fmla="*/ 2147483647 h 564"/>
                <a:gd name="T76" fmla="*/ 2147483647 w 683"/>
                <a:gd name="T77" fmla="*/ 2147483647 h 564"/>
                <a:gd name="T78" fmla="*/ 2147483647 w 683"/>
                <a:gd name="T79" fmla="*/ 2147483647 h 564"/>
                <a:gd name="T80" fmla="*/ 2147483647 w 683"/>
                <a:gd name="T81" fmla="*/ 2147483647 h 564"/>
                <a:gd name="T82" fmla="*/ 2147483647 w 683"/>
                <a:gd name="T83" fmla="*/ 2147483647 h 564"/>
                <a:gd name="T84" fmla="*/ 2147483647 w 683"/>
                <a:gd name="T85" fmla="*/ 2147483647 h 564"/>
                <a:gd name="T86" fmla="*/ 2147483647 w 683"/>
                <a:gd name="T87" fmla="*/ 2147483647 h 5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83"/>
                <a:gd name="T133" fmla="*/ 0 h 564"/>
                <a:gd name="T134" fmla="*/ 683 w 683"/>
                <a:gd name="T135" fmla="*/ 564 h 5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83" h="564">
                  <a:moveTo>
                    <a:pt x="600" y="316"/>
                  </a:moveTo>
                  <a:lnTo>
                    <a:pt x="610" y="323"/>
                  </a:lnTo>
                  <a:lnTo>
                    <a:pt x="615" y="325"/>
                  </a:lnTo>
                  <a:lnTo>
                    <a:pt x="621" y="336"/>
                  </a:lnTo>
                  <a:lnTo>
                    <a:pt x="618" y="340"/>
                  </a:lnTo>
                  <a:lnTo>
                    <a:pt x="610" y="363"/>
                  </a:lnTo>
                  <a:lnTo>
                    <a:pt x="607" y="366"/>
                  </a:lnTo>
                  <a:lnTo>
                    <a:pt x="604" y="370"/>
                  </a:lnTo>
                  <a:lnTo>
                    <a:pt x="601" y="384"/>
                  </a:lnTo>
                  <a:lnTo>
                    <a:pt x="600" y="395"/>
                  </a:lnTo>
                  <a:lnTo>
                    <a:pt x="590" y="439"/>
                  </a:lnTo>
                  <a:lnTo>
                    <a:pt x="568" y="563"/>
                  </a:lnTo>
                  <a:lnTo>
                    <a:pt x="550" y="560"/>
                  </a:lnTo>
                  <a:lnTo>
                    <a:pt x="546" y="560"/>
                  </a:lnTo>
                  <a:lnTo>
                    <a:pt x="475" y="546"/>
                  </a:lnTo>
                  <a:lnTo>
                    <a:pt x="452" y="540"/>
                  </a:lnTo>
                  <a:lnTo>
                    <a:pt x="437" y="538"/>
                  </a:lnTo>
                  <a:lnTo>
                    <a:pt x="388" y="528"/>
                  </a:lnTo>
                  <a:lnTo>
                    <a:pt x="385" y="527"/>
                  </a:lnTo>
                  <a:lnTo>
                    <a:pt x="373" y="524"/>
                  </a:lnTo>
                  <a:lnTo>
                    <a:pt x="345" y="518"/>
                  </a:lnTo>
                  <a:lnTo>
                    <a:pt x="336" y="517"/>
                  </a:lnTo>
                  <a:lnTo>
                    <a:pt x="319" y="513"/>
                  </a:lnTo>
                  <a:lnTo>
                    <a:pt x="315" y="513"/>
                  </a:lnTo>
                  <a:lnTo>
                    <a:pt x="266" y="500"/>
                  </a:lnTo>
                  <a:lnTo>
                    <a:pt x="251" y="497"/>
                  </a:lnTo>
                  <a:lnTo>
                    <a:pt x="233" y="493"/>
                  </a:lnTo>
                  <a:lnTo>
                    <a:pt x="222" y="491"/>
                  </a:lnTo>
                  <a:lnTo>
                    <a:pt x="179" y="480"/>
                  </a:lnTo>
                  <a:lnTo>
                    <a:pt x="167" y="477"/>
                  </a:lnTo>
                  <a:lnTo>
                    <a:pt x="157" y="474"/>
                  </a:lnTo>
                  <a:lnTo>
                    <a:pt x="99" y="460"/>
                  </a:lnTo>
                  <a:lnTo>
                    <a:pt x="91" y="457"/>
                  </a:lnTo>
                  <a:lnTo>
                    <a:pt x="84" y="456"/>
                  </a:lnTo>
                  <a:lnTo>
                    <a:pt x="76" y="455"/>
                  </a:lnTo>
                  <a:lnTo>
                    <a:pt x="69" y="452"/>
                  </a:lnTo>
                  <a:lnTo>
                    <a:pt x="62" y="450"/>
                  </a:lnTo>
                  <a:lnTo>
                    <a:pt x="53" y="448"/>
                  </a:lnTo>
                  <a:lnTo>
                    <a:pt x="51" y="448"/>
                  </a:lnTo>
                  <a:lnTo>
                    <a:pt x="38" y="445"/>
                  </a:lnTo>
                  <a:lnTo>
                    <a:pt x="24" y="441"/>
                  </a:lnTo>
                  <a:lnTo>
                    <a:pt x="15" y="439"/>
                  </a:lnTo>
                  <a:lnTo>
                    <a:pt x="8" y="437"/>
                  </a:lnTo>
                  <a:lnTo>
                    <a:pt x="0" y="423"/>
                  </a:lnTo>
                  <a:lnTo>
                    <a:pt x="11" y="366"/>
                  </a:lnTo>
                  <a:lnTo>
                    <a:pt x="2" y="343"/>
                  </a:lnTo>
                  <a:lnTo>
                    <a:pt x="15" y="331"/>
                  </a:lnTo>
                  <a:lnTo>
                    <a:pt x="33" y="293"/>
                  </a:lnTo>
                  <a:lnTo>
                    <a:pt x="38" y="290"/>
                  </a:lnTo>
                  <a:lnTo>
                    <a:pt x="52" y="268"/>
                  </a:lnTo>
                  <a:lnTo>
                    <a:pt x="65" y="243"/>
                  </a:lnTo>
                  <a:lnTo>
                    <a:pt x="78" y="200"/>
                  </a:lnTo>
                  <a:lnTo>
                    <a:pt x="107" y="125"/>
                  </a:lnTo>
                  <a:lnTo>
                    <a:pt x="107" y="124"/>
                  </a:lnTo>
                  <a:lnTo>
                    <a:pt x="107" y="123"/>
                  </a:lnTo>
                  <a:lnTo>
                    <a:pt x="117" y="102"/>
                  </a:lnTo>
                  <a:lnTo>
                    <a:pt x="131" y="51"/>
                  </a:lnTo>
                  <a:lnTo>
                    <a:pt x="131" y="47"/>
                  </a:lnTo>
                  <a:lnTo>
                    <a:pt x="142" y="1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8" y="8"/>
                  </a:lnTo>
                  <a:lnTo>
                    <a:pt x="159" y="6"/>
                  </a:lnTo>
                  <a:lnTo>
                    <a:pt x="167" y="2"/>
                  </a:lnTo>
                  <a:lnTo>
                    <a:pt x="179" y="5"/>
                  </a:lnTo>
                  <a:lnTo>
                    <a:pt x="181" y="8"/>
                  </a:lnTo>
                  <a:lnTo>
                    <a:pt x="185" y="20"/>
                  </a:lnTo>
                  <a:lnTo>
                    <a:pt x="193" y="22"/>
                  </a:lnTo>
                  <a:lnTo>
                    <a:pt x="197" y="20"/>
                  </a:lnTo>
                  <a:lnTo>
                    <a:pt x="211" y="29"/>
                  </a:lnTo>
                  <a:lnTo>
                    <a:pt x="221" y="49"/>
                  </a:lnTo>
                  <a:lnTo>
                    <a:pt x="219" y="62"/>
                  </a:lnTo>
                  <a:lnTo>
                    <a:pt x="219" y="73"/>
                  </a:lnTo>
                  <a:lnTo>
                    <a:pt x="218" y="74"/>
                  </a:lnTo>
                  <a:lnTo>
                    <a:pt x="218" y="76"/>
                  </a:lnTo>
                  <a:lnTo>
                    <a:pt x="217" y="82"/>
                  </a:lnTo>
                  <a:lnTo>
                    <a:pt x="237" y="98"/>
                  </a:lnTo>
                  <a:lnTo>
                    <a:pt x="251" y="103"/>
                  </a:lnTo>
                  <a:lnTo>
                    <a:pt x="257" y="100"/>
                  </a:lnTo>
                  <a:lnTo>
                    <a:pt x="262" y="102"/>
                  </a:lnTo>
                  <a:lnTo>
                    <a:pt x="279" y="99"/>
                  </a:lnTo>
                  <a:lnTo>
                    <a:pt x="287" y="94"/>
                  </a:lnTo>
                  <a:lnTo>
                    <a:pt x="293" y="96"/>
                  </a:lnTo>
                  <a:lnTo>
                    <a:pt x="309" y="96"/>
                  </a:lnTo>
                  <a:lnTo>
                    <a:pt x="311" y="98"/>
                  </a:lnTo>
                  <a:lnTo>
                    <a:pt x="314" y="100"/>
                  </a:lnTo>
                  <a:lnTo>
                    <a:pt x="330" y="109"/>
                  </a:lnTo>
                  <a:lnTo>
                    <a:pt x="332" y="116"/>
                  </a:lnTo>
                  <a:lnTo>
                    <a:pt x="352" y="116"/>
                  </a:lnTo>
                  <a:lnTo>
                    <a:pt x="356" y="114"/>
                  </a:lnTo>
                  <a:lnTo>
                    <a:pt x="372" y="113"/>
                  </a:lnTo>
                  <a:lnTo>
                    <a:pt x="373" y="110"/>
                  </a:lnTo>
                  <a:lnTo>
                    <a:pt x="385" y="117"/>
                  </a:lnTo>
                  <a:lnTo>
                    <a:pt x="406" y="120"/>
                  </a:lnTo>
                  <a:lnTo>
                    <a:pt x="423" y="113"/>
                  </a:lnTo>
                  <a:lnTo>
                    <a:pt x="427" y="113"/>
                  </a:lnTo>
                  <a:lnTo>
                    <a:pt x="431" y="113"/>
                  </a:lnTo>
                  <a:lnTo>
                    <a:pt x="434" y="113"/>
                  </a:lnTo>
                  <a:lnTo>
                    <a:pt x="449" y="114"/>
                  </a:lnTo>
                  <a:lnTo>
                    <a:pt x="459" y="109"/>
                  </a:lnTo>
                  <a:lnTo>
                    <a:pt x="468" y="112"/>
                  </a:lnTo>
                  <a:lnTo>
                    <a:pt x="482" y="113"/>
                  </a:lnTo>
                  <a:lnTo>
                    <a:pt x="491" y="116"/>
                  </a:lnTo>
                  <a:lnTo>
                    <a:pt x="503" y="110"/>
                  </a:lnTo>
                  <a:lnTo>
                    <a:pt x="518" y="113"/>
                  </a:lnTo>
                  <a:lnTo>
                    <a:pt x="557" y="121"/>
                  </a:lnTo>
                  <a:lnTo>
                    <a:pt x="576" y="125"/>
                  </a:lnTo>
                  <a:lnTo>
                    <a:pt x="578" y="125"/>
                  </a:lnTo>
                  <a:lnTo>
                    <a:pt x="597" y="130"/>
                  </a:lnTo>
                  <a:lnTo>
                    <a:pt x="604" y="131"/>
                  </a:lnTo>
                  <a:lnTo>
                    <a:pt x="605" y="131"/>
                  </a:lnTo>
                  <a:lnTo>
                    <a:pt x="614" y="132"/>
                  </a:lnTo>
                  <a:lnTo>
                    <a:pt x="623" y="134"/>
                  </a:lnTo>
                  <a:lnTo>
                    <a:pt x="625" y="134"/>
                  </a:lnTo>
                  <a:lnTo>
                    <a:pt x="657" y="142"/>
                  </a:lnTo>
                  <a:lnTo>
                    <a:pt x="659" y="146"/>
                  </a:lnTo>
                  <a:lnTo>
                    <a:pt x="661" y="156"/>
                  </a:lnTo>
                  <a:lnTo>
                    <a:pt x="662" y="157"/>
                  </a:lnTo>
                  <a:lnTo>
                    <a:pt x="679" y="172"/>
                  </a:lnTo>
                  <a:lnTo>
                    <a:pt x="682" y="186"/>
                  </a:lnTo>
                  <a:lnTo>
                    <a:pt x="659" y="221"/>
                  </a:lnTo>
                  <a:lnTo>
                    <a:pt x="658" y="222"/>
                  </a:lnTo>
                  <a:lnTo>
                    <a:pt x="651" y="236"/>
                  </a:lnTo>
                  <a:lnTo>
                    <a:pt x="648" y="240"/>
                  </a:lnTo>
                  <a:lnTo>
                    <a:pt x="641" y="247"/>
                  </a:lnTo>
                  <a:lnTo>
                    <a:pt x="634" y="264"/>
                  </a:lnTo>
                  <a:lnTo>
                    <a:pt x="623" y="271"/>
                  </a:lnTo>
                  <a:lnTo>
                    <a:pt x="600" y="308"/>
                  </a:lnTo>
                  <a:lnTo>
                    <a:pt x="600" y="316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254"/>
            <p:cNvSpPr>
              <a:spLocks/>
            </p:cNvSpPr>
            <p:nvPr/>
          </p:nvSpPr>
          <p:spPr bwMode="auto">
            <a:xfrm>
              <a:off x="4991100" y="2887663"/>
              <a:ext cx="419100" cy="676275"/>
            </a:xfrm>
            <a:custGeom>
              <a:avLst/>
              <a:gdLst>
                <a:gd name="T0" fmla="*/ 2147483647 w 264"/>
                <a:gd name="T1" fmla="*/ 2147483647 h 461"/>
                <a:gd name="T2" fmla="*/ 2147483647 w 264"/>
                <a:gd name="T3" fmla="*/ 2147483647 h 461"/>
                <a:gd name="T4" fmla="*/ 2147483647 w 264"/>
                <a:gd name="T5" fmla="*/ 2147483647 h 461"/>
                <a:gd name="T6" fmla="*/ 2147483647 w 264"/>
                <a:gd name="T7" fmla="*/ 2147483647 h 461"/>
                <a:gd name="T8" fmla="*/ 2147483647 w 264"/>
                <a:gd name="T9" fmla="*/ 2147483647 h 461"/>
                <a:gd name="T10" fmla="*/ 2147483647 w 264"/>
                <a:gd name="T11" fmla="*/ 2147483647 h 461"/>
                <a:gd name="T12" fmla="*/ 2147483647 w 264"/>
                <a:gd name="T13" fmla="*/ 2147483647 h 461"/>
                <a:gd name="T14" fmla="*/ 2147483647 w 264"/>
                <a:gd name="T15" fmla="*/ 2147483647 h 461"/>
                <a:gd name="T16" fmla="*/ 2147483647 w 264"/>
                <a:gd name="T17" fmla="*/ 2147483647 h 461"/>
                <a:gd name="T18" fmla="*/ 2147483647 w 264"/>
                <a:gd name="T19" fmla="*/ 2147483647 h 461"/>
                <a:gd name="T20" fmla="*/ 2147483647 w 264"/>
                <a:gd name="T21" fmla="*/ 2147483647 h 461"/>
                <a:gd name="T22" fmla="*/ 2147483647 w 264"/>
                <a:gd name="T23" fmla="*/ 2147483647 h 461"/>
                <a:gd name="T24" fmla="*/ 2147483647 w 264"/>
                <a:gd name="T25" fmla="*/ 2147483647 h 461"/>
                <a:gd name="T26" fmla="*/ 2147483647 w 264"/>
                <a:gd name="T27" fmla="*/ 2147483647 h 461"/>
                <a:gd name="T28" fmla="*/ 2147483647 w 264"/>
                <a:gd name="T29" fmla="*/ 2147483647 h 461"/>
                <a:gd name="T30" fmla="*/ 2147483647 w 264"/>
                <a:gd name="T31" fmla="*/ 2147483647 h 461"/>
                <a:gd name="T32" fmla="*/ 2147483647 w 264"/>
                <a:gd name="T33" fmla="*/ 2147483647 h 461"/>
                <a:gd name="T34" fmla="*/ 2147483647 w 264"/>
                <a:gd name="T35" fmla="*/ 2147483647 h 461"/>
                <a:gd name="T36" fmla="*/ 2147483647 w 264"/>
                <a:gd name="T37" fmla="*/ 2147483647 h 461"/>
                <a:gd name="T38" fmla="*/ 2147483647 w 264"/>
                <a:gd name="T39" fmla="*/ 2147483647 h 461"/>
                <a:gd name="T40" fmla="*/ 2147483647 w 264"/>
                <a:gd name="T41" fmla="*/ 2147483647 h 461"/>
                <a:gd name="T42" fmla="*/ 2147483647 w 264"/>
                <a:gd name="T43" fmla="*/ 2147483647 h 461"/>
                <a:gd name="T44" fmla="*/ 2147483647 w 264"/>
                <a:gd name="T45" fmla="*/ 2147483647 h 461"/>
                <a:gd name="T46" fmla="*/ 2147483647 w 264"/>
                <a:gd name="T47" fmla="*/ 2147483647 h 461"/>
                <a:gd name="T48" fmla="*/ 2147483647 w 264"/>
                <a:gd name="T49" fmla="*/ 2147483647 h 461"/>
                <a:gd name="T50" fmla="*/ 2147483647 w 264"/>
                <a:gd name="T51" fmla="*/ 2147483647 h 461"/>
                <a:gd name="T52" fmla="*/ 2147483647 w 264"/>
                <a:gd name="T53" fmla="*/ 2147483647 h 461"/>
                <a:gd name="T54" fmla="*/ 2147483647 w 264"/>
                <a:gd name="T55" fmla="*/ 2147483647 h 461"/>
                <a:gd name="T56" fmla="*/ 2147483647 w 264"/>
                <a:gd name="T57" fmla="*/ 2147483647 h 461"/>
                <a:gd name="T58" fmla="*/ 2147483647 w 264"/>
                <a:gd name="T59" fmla="*/ 2147483647 h 461"/>
                <a:gd name="T60" fmla="*/ 2147483647 w 264"/>
                <a:gd name="T61" fmla="*/ 2147483647 h 461"/>
                <a:gd name="T62" fmla="*/ 2147483647 w 264"/>
                <a:gd name="T63" fmla="*/ 2147483647 h 461"/>
                <a:gd name="T64" fmla="*/ 2147483647 w 264"/>
                <a:gd name="T65" fmla="*/ 2147483647 h 461"/>
                <a:gd name="T66" fmla="*/ 2147483647 w 264"/>
                <a:gd name="T67" fmla="*/ 2147483647 h 461"/>
                <a:gd name="T68" fmla="*/ 2147483647 w 264"/>
                <a:gd name="T69" fmla="*/ 2147483647 h 461"/>
                <a:gd name="T70" fmla="*/ 2147483647 w 264"/>
                <a:gd name="T71" fmla="*/ 2147483647 h 461"/>
                <a:gd name="T72" fmla="*/ 2147483647 w 264"/>
                <a:gd name="T73" fmla="*/ 2147483647 h 461"/>
                <a:gd name="T74" fmla="*/ 2147483647 w 264"/>
                <a:gd name="T75" fmla="*/ 2147483647 h 461"/>
                <a:gd name="T76" fmla="*/ 2147483647 w 264"/>
                <a:gd name="T77" fmla="*/ 2147483647 h 461"/>
                <a:gd name="T78" fmla="*/ 2147483647 w 264"/>
                <a:gd name="T79" fmla="*/ 2147483647 h 461"/>
                <a:gd name="T80" fmla="*/ 2147483647 w 264"/>
                <a:gd name="T81" fmla="*/ 2147483647 h 461"/>
                <a:gd name="T82" fmla="*/ 2147483647 w 264"/>
                <a:gd name="T83" fmla="*/ 2147483647 h 461"/>
                <a:gd name="T84" fmla="*/ 2147483647 w 264"/>
                <a:gd name="T85" fmla="*/ 2147483647 h 461"/>
                <a:gd name="T86" fmla="*/ 2147483647 w 264"/>
                <a:gd name="T87" fmla="*/ 2147483647 h 461"/>
                <a:gd name="T88" fmla="*/ 2147483647 w 264"/>
                <a:gd name="T89" fmla="*/ 2147483647 h 461"/>
                <a:gd name="T90" fmla="*/ 2147483647 w 264"/>
                <a:gd name="T91" fmla="*/ 2147483647 h 461"/>
                <a:gd name="T92" fmla="*/ 2147483647 w 264"/>
                <a:gd name="T93" fmla="*/ 2147483647 h 461"/>
                <a:gd name="T94" fmla="*/ 2147483647 w 264"/>
                <a:gd name="T95" fmla="*/ 2147483647 h 461"/>
                <a:gd name="T96" fmla="*/ 2147483647 w 264"/>
                <a:gd name="T97" fmla="*/ 2147483647 h 461"/>
                <a:gd name="T98" fmla="*/ 2147483647 w 264"/>
                <a:gd name="T99" fmla="*/ 2147483647 h 461"/>
                <a:gd name="T100" fmla="*/ 2147483647 w 264"/>
                <a:gd name="T101" fmla="*/ 2147483647 h 461"/>
                <a:gd name="T102" fmla="*/ 2147483647 w 264"/>
                <a:gd name="T103" fmla="*/ 2147483647 h 461"/>
                <a:gd name="T104" fmla="*/ 2147483647 w 264"/>
                <a:gd name="T105" fmla="*/ 2147483647 h 461"/>
                <a:gd name="T106" fmla="*/ 2147483647 w 264"/>
                <a:gd name="T107" fmla="*/ 2147483647 h 461"/>
                <a:gd name="T108" fmla="*/ 2147483647 w 264"/>
                <a:gd name="T109" fmla="*/ 2147483647 h 461"/>
                <a:gd name="T110" fmla="*/ 2147483647 w 264"/>
                <a:gd name="T111" fmla="*/ 2147483647 h 461"/>
                <a:gd name="T112" fmla="*/ 2147483647 w 264"/>
                <a:gd name="T113" fmla="*/ 2147483647 h 461"/>
                <a:gd name="T114" fmla="*/ 2147483647 w 264"/>
                <a:gd name="T115" fmla="*/ 2147483647 h 461"/>
                <a:gd name="T116" fmla="*/ 2147483647 w 264"/>
                <a:gd name="T117" fmla="*/ 2147483647 h 461"/>
                <a:gd name="T118" fmla="*/ 2147483647 w 264"/>
                <a:gd name="T119" fmla="*/ 2147483647 h 461"/>
                <a:gd name="T120" fmla="*/ 2147483647 w 264"/>
                <a:gd name="T121" fmla="*/ 2147483647 h 461"/>
                <a:gd name="T122" fmla="*/ 2147483647 w 264"/>
                <a:gd name="T123" fmla="*/ 2147483647 h 461"/>
                <a:gd name="T124" fmla="*/ 2147483647 w 264"/>
                <a:gd name="T125" fmla="*/ 2147483647 h 4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461"/>
                <a:gd name="T191" fmla="*/ 264 w 264"/>
                <a:gd name="T192" fmla="*/ 461 h 4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461">
                  <a:moveTo>
                    <a:pt x="238" y="128"/>
                  </a:moveTo>
                  <a:lnTo>
                    <a:pt x="238" y="135"/>
                  </a:lnTo>
                  <a:lnTo>
                    <a:pt x="239" y="145"/>
                  </a:lnTo>
                  <a:lnTo>
                    <a:pt x="239" y="152"/>
                  </a:lnTo>
                  <a:lnTo>
                    <a:pt x="240" y="156"/>
                  </a:lnTo>
                  <a:lnTo>
                    <a:pt x="242" y="163"/>
                  </a:lnTo>
                  <a:lnTo>
                    <a:pt x="242" y="177"/>
                  </a:lnTo>
                  <a:lnTo>
                    <a:pt x="245" y="189"/>
                  </a:lnTo>
                  <a:lnTo>
                    <a:pt x="245" y="199"/>
                  </a:lnTo>
                  <a:lnTo>
                    <a:pt x="246" y="205"/>
                  </a:lnTo>
                  <a:lnTo>
                    <a:pt x="246" y="209"/>
                  </a:lnTo>
                  <a:lnTo>
                    <a:pt x="247" y="220"/>
                  </a:lnTo>
                  <a:lnTo>
                    <a:pt x="249" y="232"/>
                  </a:lnTo>
                  <a:lnTo>
                    <a:pt x="249" y="234"/>
                  </a:lnTo>
                  <a:lnTo>
                    <a:pt x="250" y="238"/>
                  </a:lnTo>
                  <a:lnTo>
                    <a:pt x="250" y="242"/>
                  </a:lnTo>
                  <a:lnTo>
                    <a:pt x="251" y="245"/>
                  </a:lnTo>
                  <a:lnTo>
                    <a:pt x="251" y="249"/>
                  </a:lnTo>
                  <a:lnTo>
                    <a:pt x="254" y="266"/>
                  </a:lnTo>
                  <a:lnTo>
                    <a:pt x="256" y="279"/>
                  </a:lnTo>
                  <a:lnTo>
                    <a:pt x="256" y="285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53" y="296"/>
                  </a:lnTo>
                  <a:lnTo>
                    <a:pt x="256" y="299"/>
                  </a:lnTo>
                  <a:lnTo>
                    <a:pt x="254" y="307"/>
                  </a:lnTo>
                  <a:lnTo>
                    <a:pt x="254" y="310"/>
                  </a:lnTo>
                  <a:lnTo>
                    <a:pt x="263" y="311"/>
                  </a:lnTo>
                  <a:lnTo>
                    <a:pt x="261" y="313"/>
                  </a:lnTo>
                  <a:lnTo>
                    <a:pt x="256" y="321"/>
                  </a:lnTo>
                  <a:lnTo>
                    <a:pt x="246" y="325"/>
                  </a:lnTo>
                  <a:lnTo>
                    <a:pt x="245" y="326"/>
                  </a:lnTo>
                  <a:lnTo>
                    <a:pt x="242" y="328"/>
                  </a:lnTo>
                  <a:lnTo>
                    <a:pt x="236" y="333"/>
                  </a:lnTo>
                  <a:lnTo>
                    <a:pt x="229" y="336"/>
                  </a:lnTo>
                  <a:lnTo>
                    <a:pt x="225" y="332"/>
                  </a:lnTo>
                  <a:lnTo>
                    <a:pt x="218" y="332"/>
                  </a:lnTo>
                  <a:lnTo>
                    <a:pt x="215" y="333"/>
                  </a:lnTo>
                  <a:lnTo>
                    <a:pt x="211" y="346"/>
                  </a:lnTo>
                  <a:lnTo>
                    <a:pt x="213" y="350"/>
                  </a:lnTo>
                  <a:lnTo>
                    <a:pt x="213" y="356"/>
                  </a:lnTo>
                  <a:lnTo>
                    <a:pt x="209" y="363"/>
                  </a:lnTo>
                  <a:lnTo>
                    <a:pt x="199" y="371"/>
                  </a:lnTo>
                  <a:lnTo>
                    <a:pt x="199" y="375"/>
                  </a:lnTo>
                  <a:lnTo>
                    <a:pt x="191" y="387"/>
                  </a:lnTo>
                  <a:lnTo>
                    <a:pt x="189" y="386"/>
                  </a:lnTo>
                  <a:lnTo>
                    <a:pt x="186" y="386"/>
                  </a:lnTo>
                  <a:lnTo>
                    <a:pt x="184" y="390"/>
                  </a:lnTo>
                  <a:lnTo>
                    <a:pt x="179" y="399"/>
                  </a:lnTo>
                  <a:lnTo>
                    <a:pt x="179" y="404"/>
                  </a:lnTo>
                  <a:lnTo>
                    <a:pt x="178" y="418"/>
                  </a:lnTo>
                  <a:lnTo>
                    <a:pt x="173" y="419"/>
                  </a:lnTo>
                  <a:lnTo>
                    <a:pt x="152" y="417"/>
                  </a:lnTo>
                  <a:lnTo>
                    <a:pt x="149" y="408"/>
                  </a:lnTo>
                  <a:lnTo>
                    <a:pt x="143" y="403"/>
                  </a:lnTo>
                  <a:lnTo>
                    <a:pt x="139" y="401"/>
                  </a:lnTo>
                  <a:lnTo>
                    <a:pt x="139" y="408"/>
                  </a:lnTo>
                  <a:lnTo>
                    <a:pt x="132" y="410"/>
                  </a:lnTo>
                  <a:lnTo>
                    <a:pt x="132" y="411"/>
                  </a:lnTo>
                  <a:lnTo>
                    <a:pt x="134" y="412"/>
                  </a:lnTo>
                  <a:lnTo>
                    <a:pt x="132" y="419"/>
                  </a:lnTo>
                  <a:lnTo>
                    <a:pt x="130" y="419"/>
                  </a:lnTo>
                  <a:lnTo>
                    <a:pt x="125" y="439"/>
                  </a:lnTo>
                  <a:lnTo>
                    <a:pt x="120" y="443"/>
                  </a:lnTo>
                  <a:lnTo>
                    <a:pt x="120" y="439"/>
                  </a:lnTo>
                  <a:lnTo>
                    <a:pt x="112" y="436"/>
                  </a:lnTo>
                  <a:lnTo>
                    <a:pt x="105" y="426"/>
                  </a:lnTo>
                  <a:lnTo>
                    <a:pt x="101" y="430"/>
                  </a:lnTo>
                  <a:lnTo>
                    <a:pt x="92" y="436"/>
                  </a:lnTo>
                  <a:lnTo>
                    <a:pt x="91" y="436"/>
                  </a:lnTo>
                  <a:lnTo>
                    <a:pt x="83" y="453"/>
                  </a:lnTo>
                  <a:lnTo>
                    <a:pt x="69" y="444"/>
                  </a:lnTo>
                  <a:lnTo>
                    <a:pt x="66" y="443"/>
                  </a:lnTo>
                  <a:lnTo>
                    <a:pt x="59" y="439"/>
                  </a:lnTo>
                  <a:lnTo>
                    <a:pt x="56" y="439"/>
                  </a:lnTo>
                  <a:lnTo>
                    <a:pt x="52" y="439"/>
                  </a:lnTo>
                  <a:lnTo>
                    <a:pt x="38" y="441"/>
                  </a:lnTo>
                  <a:lnTo>
                    <a:pt x="40" y="453"/>
                  </a:lnTo>
                  <a:lnTo>
                    <a:pt x="33" y="446"/>
                  </a:lnTo>
                  <a:lnTo>
                    <a:pt x="27" y="447"/>
                  </a:lnTo>
                  <a:lnTo>
                    <a:pt x="17" y="444"/>
                  </a:lnTo>
                  <a:lnTo>
                    <a:pt x="13" y="447"/>
                  </a:lnTo>
                  <a:lnTo>
                    <a:pt x="12" y="450"/>
                  </a:lnTo>
                  <a:lnTo>
                    <a:pt x="8" y="460"/>
                  </a:lnTo>
                  <a:lnTo>
                    <a:pt x="6" y="460"/>
                  </a:lnTo>
                  <a:lnTo>
                    <a:pt x="1" y="451"/>
                  </a:lnTo>
                  <a:lnTo>
                    <a:pt x="0" y="450"/>
                  </a:lnTo>
                  <a:lnTo>
                    <a:pt x="5" y="432"/>
                  </a:lnTo>
                  <a:lnTo>
                    <a:pt x="6" y="423"/>
                  </a:lnTo>
                  <a:lnTo>
                    <a:pt x="5" y="412"/>
                  </a:lnTo>
                  <a:lnTo>
                    <a:pt x="5" y="410"/>
                  </a:lnTo>
                  <a:lnTo>
                    <a:pt x="4" y="410"/>
                  </a:lnTo>
                  <a:lnTo>
                    <a:pt x="6" y="410"/>
                  </a:lnTo>
                  <a:lnTo>
                    <a:pt x="20" y="396"/>
                  </a:lnTo>
                  <a:lnTo>
                    <a:pt x="23" y="390"/>
                  </a:lnTo>
                  <a:lnTo>
                    <a:pt x="22" y="383"/>
                  </a:lnTo>
                  <a:lnTo>
                    <a:pt x="27" y="381"/>
                  </a:lnTo>
                  <a:lnTo>
                    <a:pt x="29" y="372"/>
                  </a:lnTo>
                  <a:lnTo>
                    <a:pt x="30" y="369"/>
                  </a:lnTo>
                  <a:lnTo>
                    <a:pt x="40" y="353"/>
                  </a:lnTo>
                  <a:lnTo>
                    <a:pt x="35" y="340"/>
                  </a:lnTo>
                  <a:lnTo>
                    <a:pt x="34" y="339"/>
                  </a:lnTo>
                  <a:lnTo>
                    <a:pt x="34" y="336"/>
                  </a:lnTo>
                  <a:lnTo>
                    <a:pt x="35" y="335"/>
                  </a:lnTo>
                  <a:lnTo>
                    <a:pt x="30" y="325"/>
                  </a:lnTo>
                  <a:lnTo>
                    <a:pt x="26" y="314"/>
                  </a:lnTo>
                  <a:lnTo>
                    <a:pt x="24" y="308"/>
                  </a:lnTo>
                  <a:lnTo>
                    <a:pt x="27" y="297"/>
                  </a:lnTo>
                  <a:lnTo>
                    <a:pt x="26" y="299"/>
                  </a:lnTo>
                  <a:lnTo>
                    <a:pt x="26" y="296"/>
                  </a:lnTo>
                  <a:lnTo>
                    <a:pt x="30" y="286"/>
                  </a:lnTo>
                  <a:lnTo>
                    <a:pt x="29" y="272"/>
                  </a:lnTo>
                  <a:lnTo>
                    <a:pt x="27" y="270"/>
                  </a:lnTo>
                  <a:lnTo>
                    <a:pt x="27" y="259"/>
                  </a:lnTo>
                  <a:lnTo>
                    <a:pt x="26" y="249"/>
                  </a:lnTo>
                  <a:lnTo>
                    <a:pt x="24" y="236"/>
                  </a:lnTo>
                  <a:lnTo>
                    <a:pt x="23" y="228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19" y="182"/>
                  </a:lnTo>
                  <a:lnTo>
                    <a:pt x="17" y="173"/>
                  </a:lnTo>
                  <a:lnTo>
                    <a:pt x="17" y="164"/>
                  </a:lnTo>
                  <a:lnTo>
                    <a:pt x="17" y="163"/>
                  </a:lnTo>
                  <a:lnTo>
                    <a:pt x="16" y="155"/>
                  </a:lnTo>
                  <a:lnTo>
                    <a:pt x="16" y="148"/>
                  </a:lnTo>
                  <a:lnTo>
                    <a:pt x="15" y="135"/>
                  </a:lnTo>
                  <a:lnTo>
                    <a:pt x="12" y="113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7"/>
                  </a:lnTo>
                  <a:lnTo>
                    <a:pt x="6" y="56"/>
                  </a:lnTo>
                  <a:lnTo>
                    <a:pt x="6" y="51"/>
                  </a:lnTo>
                  <a:lnTo>
                    <a:pt x="6" y="48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16" y="38"/>
                  </a:lnTo>
                  <a:lnTo>
                    <a:pt x="29" y="37"/>
                  </a:lnTo>
                  <a:lnTo>
                    <a:pt x="33" y="36"/>
                  </a:lnTo>
                  <a:lnTo>
                    <a:pt x="34" y="36"/>
                  </a:lnTo>
                  <a:lnTo>
                    <a:pt x="51" y="26"/>
                  </a:lnTo>
                  <a:lnTo>
                    <a:pt x="53" y="23"/>
                  </a:lnTo>
                  <a:lnTo>
                    <a:pt x="55" y="22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6" y="18"/>
                  </a:lnTo>
                  <a:lnTo>
                    <a:pt x="83" y="18"/>
                  </a:lnTo>
                  <a:lnTo>
                    <a:pt x="95" y="15"/>
                  </a:lnTo>
                  <a:lnTo>
                    <a:pt x="105" y="15"/>
                  </a:lnTo>
                  <a:lnTo>
                    <a:pt x="106" y="13"/>
                  </a:lnTo>
                  <a:lnTo>
                    <a:pt x="120" y="12"/>
                  </a:lnTo>
                  <a:lnTo>
                    <a:pt x="125" y="12"/>
                  </a:lnTo>
                  <a:lnTo>
                    <a:pt x="145" y="9"/>
                  </a:lnTo>
                  <a:lnTo>
                    <a:pt x="152" y="8"/>
                  </a:lnTo>
                  <a:lnTo>
                    <a:pt x="164" y="8"/>
                  </a:lnTo>
                  <a:lnTo>
                    <a:pt x="175" y="5"/>
                  </a:lnTo>
                  <a:lnTo>
                    <a:pt x="181" y="5"/>
                  </a:lnTo>
                  <a:lnTo>
                    <a:pt x="185" y="5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5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20" y="0"/>
                  </a:lnTo>
                  <a:lnTo>
                    <a:pt x="221" y="6"/>
                  </a:lnTo>
                  <a:lnTo>
                    <a:pt x="222" y="24"/>
                  </a:lnTo>
                  <a:lnTo>
                    <a:pt x="225" y="36"/>
                  </a:lnTo>
                  <a:lnTo>
                    <a:pt x="225" y="41"/>
                  </a:lnTo>
                  <a:lnTo>
                    <a:pt x="225" y="44"/>
                  </a:lnTo>
                  <a:lnTo>
                    <a:pt x="227" y="52"/>
                  </a:lnTo>
                  <a:lnTo>
                    <a:pt x="228" y="55"/>
                  </a:lnTo>
                  <a:lnTo>
                    <a:pt x="229" y="69"/>
                  </a:lnTo>
                  <a:lnTo>
                    <a:pt x="231" y="81"/>
                  </a:lnTo>
                  <a:lnTo>
                    <a:pt x="231" y="84"/>
                  </a:lnTo>
                  <a:lnTo>
                    <a:pt x="232" y="91"/>
                  </a:lnTo>
                  <a:lnTo>
                    <a:pt x="232" y="95"/>
                  </a:lnTo>
                  <a:lnTo>
                    <a:pt x="235" y="109"/>
                  </a:lnTo>
                  <a:lnTo>
                    <a:pt x="235" y="112"/>
                  </a:lnTo>
                  <a:lnTo>
                    <a:pt x="236" y="123"/>
                  </a:lnTo>
                  <a:lnTo>
                    <a:pt x="238" y="128"/>
                  </a:lnTo>
                </a:path>
              </a:pathLst>
            </a:custGeom>
            <a:solidFill>
              <a:srgbClr val="D0DFE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Freeform 257"/>
            <p:cNvSpPr>
              <a:spLocks/>
            </p:cNvSpPr>
            <p:nvPr/>
          </p:nvSpPr>
          <p:spPr bwMode="auto">
            <a:xfrm>
              <a:off x="5270500" y="2233613"/>
              <a:ext cx="38100" cy="34925"/>
            </a:xfrm>
            <a:custGeom>
              <a:avLst/>
              <a:gdLst>
                <a:gd name="T0" fmla="*/ 0 w 24"/>
                <a:gd name="T1" fmla="*/ 2147483647 h 23"/>
                <a:gd name="T2" fmla="*/ 0 w 24"/>
                <a:gd name="T3" fmla="*/ 0 h 23"/>
                <a:gd name="T4" fmla="*/ 2147483647 w 24"/>
                <a:gd name="T5" fmla="*/ 2147483647 h 23"/>
                <a:gd name="T6" fmla="*/ 2147483647 w 24"/>
                <a:gd name="T7" fmla="*/ 2147483647 h 23"/>
                <a:gd name="T8" fmla="*/ 0 w 24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6"/>
                  </a:moveTo>
                  <a:lnTo>
                    <a:pt x="0" y="0"/>
                  </a:lnTo>
                  <a:lnTo>
                    <a:pt x="23" y="17"/>
                  </a:lnTo>
                  <a:lnTo>
                    <a:pt x="13" y="22"/>
                  </a:lnTo>
                  <a:lnTo>
                    <a:pt x="0" y="6"/>
                  </a:lnTo>
                </a:path>
              </a:pathLst>
            </a:custGeom>
            <a:solidFill>
              <a:srgbClr val="427E93">
                <a:alpha val="80000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" name="Group 141"/>
            <p:cNvGrpSpPr/>
            <p:nvPr/>
          </p:nvGrpSpPr>
          <p:grpSpPr>
            <a:xfrm>
              <a:off x="4576763" y="1952625"/>
              <a:ext cx="1035050" cy="965200"/>
              <a:chOff x="4576763" y="1812925"/>
              <a:chExt cx="1035050" cy="965200"/>
            </a:xfrm>
            <a:solidFill>
              <a:srgbClr val="7BA5B4"/>
            </a:solidFill>
          </p:grpSpPr>
          <p:grpSp>
            <p:nvGrpSpPr>
              <p:cNvPr id="53" name="Group 140"/>
              <p:cNvGrpSpPr/>
              <p:nvPr/>
            </p:nvGrpSpPr>
            <p:grpSpPr>
              <a:xfrm>
                <a:off x="4576763" y="1882775"/>
                <a:ext cx="1035050" cy="895350"/>
                <a:chOff x="4576763" y="1882775"/>
                <a:chExt cx="1035050" cy="895350"/>
              </a:xfrm>
              <a:grpFill/>
            </p:grpSpPr>
            <p:sp>
              <p:nvSpPr>
                <p:cNvPr id="55" name="Freeform 255"/>
                <p:cNvSpPr>
                  <a:spLocks/>
                </p:cNvSpPr>
                <p:nvPr/>
              </p:nvSpPr>
              <p:spPr bwMode="auto">
                <a:xfrm>
                  <a:off x="5083175" y="2108200"/>
                  <a:ext cx="528638" cy="669925"/>
                </a:xfrm>
                <a:custGeom>
                  <a:avLst/>
                  <a:gdLst>
                    <a:gd name="T0" fmla="*/ 552814900 w 335"/>
                    <a:gd name="T1" fmla="*/ 344688927 h 455"/>
                    <a:gd name="T2" fmla="*/ 542854417 w 335"/>
                    <a:gd name="T3" fmla="*/ 390212987 h 455"/>
                    <a:gd name="T4" fmla="*/ 495542122 w 335"/>
                    <a:gd name="T5" fmla="*/ 437905745 h 455"/>
                    <a:gd name="T6" fmla="*/ 547834658 w 335"/>
                    <a:gd name="T7" fmla="*/ 505108775 h 455"/>
                    <a:gd name="T8" fmla="*/ 585188048 w 335"/>
                    <a:gd name="T9" fmla="*/ 468255548 h 455"/>
                    <a:gd name="T10" fmla="*/ 595148531 w 335"/>
                    <a:gd name="T11" fmla="*/ 418395473 h 455"/>
                    <a:gd name="T12" fmla="*/ 634990463 w 335"/>
                    <a:gd name="T13" fmla="*/ 390212987 h 455"/>
                    <a:gd name="T14" fmla="*/ 704715423 w 335"/>
                    <a:gd name="T15" fmla="*/ 379373364 h 455"/>
                    <a:gd name="T16" fmla="*/ 774438805 w 335"/>
                    <a:gd name="T17" fmla="*/ 528955154 h 455"/>
                    <a:gd name="T18" fmla="*/ 816772436 w 335"/>
                    <a:gd name="T19" fmla="*/ 622173352 h 455"/>
                    <a:gd name="T20" fmla="*/ 774438805 w 335"/>
                    <a:gd name="T21" fmla="*/ 713222761 h 455"/>
                    <a:gd name="T22" fmla="*/ 749537597 w 335"/>
                    <a:gd name="T23" fmla="*/ 715391550 h 455"/>
                    <a:gd name="T24" fmla="*/ 739577114 w 335"/>
                    <a:gd name="T25" fmla="*/ 789098188 h 455"/>
                    <a:gd name="T26" fmla="*/ 702225302 w 335"/>
                    <a:gd name="T27" fmla="*/ 873644173 h 455"/>
                    <a:gd name="T28" fmla="*/ 659891671 w 335"/>
                    <a:gd name="T29" fmla="*/ 956022840 h 455"/>
                    <a:gd name="T30" fmla="*/ 605109014 w 335"/>
                    <a:gd name="T31" fmla="*/ 964693582 h 455"/>
                    <a:gd name="T32" fmla="*/ 488071760 w 335"/>
                    <a:gd name="T33" fmla="*/ 982036536 h 455"/>
                    <a:gd name="T34" fmla="*/ 413366460 w 335"/>
                    <a:gd name="T35" fmla="*/ 992876067 h 455"/>
                    <a:gd name="T36" fmla="*/ 395935614 w 335"/>
                    <a:gd name="T37" fmla="*/ 982036536 h 455"/>
                    <a:gd name="T38" fmla="*/ 323720534 w 335"/>
                    <a:gd name="T39" fmla="*/ 988539961 h 455"/>
                    <a:gd name="T40" fmla="*/ 301309447 w 335"/>
                    <a:gd name="T41" fmla="*/ 992876067 h 455"/>
                    <a:gd name="T42" fmla="*/ 229094366 w 335"/>
                    <a:gd name="T43" fmla="*/ 997212174 h 455"/>
                    <a:gd name="T44" fmla="*/ 156879236 w 335"/>
                    <a:gd name="T45" fmla="*/ 1008051705 h 455"/>
                    <a:gd name="T46" fmla="*/ 94626192 w 335"/>
                    <a:gd name="T47" fmla="*/ 1012386339 h 455"/>
                    <a:gd name="T48" fmla="*/ 22411093 w 335"/>
                    <a:gd name="T49" fmla="*/ 1023225870 h 455"/>
                    <a:gd name="T50" fmla="*/ 59764501 w 335"/>
                    <a:gd name="T51" fmla="*/ 938679886 h 455"/>
                    <a:gd name="T52" fmla="*/ 99606434 w 335"/>
                    <a:gd name="T53" fmla="*/ 769587732 h 455"/>
                    <a:gd name="T54" fmla="*/ 72215105 w 335"/>
                    <a:gd name="T55" fmla="*/ 680705641 h 455"/>
                    <a:gd name="T56" fmla="*/ 9960486 w 335"/>
                    <a:gd name="T57" fmla="*/ 537627367 h 455"/>
                    <a:gd name="T58" fmla="*/ 4980243 w 335"/>
                    <a:gd name="T59" fmla="*/ 470424338 h 455"/>
                    <a:gd name="T60" fmla="*/ 37351824 w 335"/>
                    <a:gd name="T61" fmla="*/ 375038730 h 455"/>
                    <a:gd name="T62" fmla="*/ 37351824 w 335"/>
                    <a:gd name="T63" fmla="*/ 329513289 h 455"/>
                    <a:gd name="T64" fmla="*/ 57274381 w 335"/>
                    <a:gd name="T65" fmla="*/ 275317108 h 455"/>
                    <a:gd name="T66" fmla="*/ 109566941 w 335"/>
                    <a:gd name="T67" fmla="*/ 210281395 h 455"/>
                    <a:gd name="T68" fmla="*/ 139448391 w 335"/>
                    <a:gd name="T69" fmla="*/ 264477577 h 455"/>
                    <a:gd name="T70" fmla="*/ 156879236 w 335"/>
                    <a:gd name="T71" fmla="*/ 270981001 h 455"/>
                    <a:gd name="T72" fmla="*/ 181782022 w 335"/>
                    <a:gd name="T73" fmla="*/ 201610654 h 455"/>
                    <a:gd name="T74" fmla="*/ 194232626 w 335"/>
                    <a:gd name="T75" fmla="*/ 119231940 h 455"/>
                    <a:gd name="T76" fmla="*/ 234074608 w 335"/>
                    <a:gd name="T77" fmla="*/ 93218221 h 455"/>
                    <a:gd name="T78" fmla="*/ 221624004 w 335"/>
                    <a:gd name="T79" fmla="*/ 34685921 h 455"/>
                    <a:gd name="T80" fmla="*/ 271427997 w 335"/>
                    <a:gd name="T81" fmla="*/ 0 h 455"/>
                    <a:gd name="T82" fmla="*/ 378504769 w 335"/>
                    <a:gd name="T83" fmla="*/ 26013708 h 455"/>
                    <a:gd name="T84" fmla="*/ 488071760 w 335"/>
                    <a:gd name="T85" fmla="*/ 71539160 h 455"/>
                    <a:gd name="T86" fmla="*/ 570245745 w 335"/>
                    <a:gd name="T87" fmla="*/ 145245636 h 455"/>
                    <a:gd name="T88" fmla="*/ 560285262 w 335"/>
                    <a:gd name="T89" fmla="*/ 179931546 h 455"/>
                    <a:gd name="T90" fmla="*/ 577717685 w 335"/>
                    <a:gd name="T91" fmla="*/ 214617502 h 45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35"/>
                    <a:gd name="T139" fmla="*/ 0 h 455"/>
                    <a:gd name="T140" fmla="*/ 335 w 335"/>
                    <a:gd name="T141" fmla="*/ 455 h 45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35" h="455">
                      <a:moveTo>
                        <a:pt x="238" y="121"/>
                      </a:moveTo>
                      <a:lnTo>
                        <a:pt x="228" y="149"/>
                      </a:lnTo>
                      <a:lnTo>
                        <a:pt x="225" y="153"/>
                      </a:lnTo>
                      <a:lnTo>
                        <a:pt x="224" y="161"/>
                      </a:lnTo>
                      <a:lnTo>
                        <a:pt x="225" y="167"/>
                      </a:lnTo>
                      <a:lnTo>
                        <a:pt x="221" y="174"/>
                      </a:lnTo>
                      <a:lnTo>
                        <a:pt x="212" y="183"/>
                      </a:lnTo>
                      <a:lnTo>
                        <a:pt x="203" y="188"/>
                      </a:lnTo>
                      <a:lnTo>
                        <a:pt x="202" y="193"/>
                      </a:lnTo>
                      <a:lnTo>
                        <a:pt x="202" y="211"/>
                      </a:lnTo>
                      <a:lnTo>
                        <a:pt x="209" y="220"/>
                      </a:lnTo>
                      <a:lnTo>
                        <a:pt x="223" y="224"/>
                      </a:lnTo>
                      <a:lnTo>
                        <a:pt x="228" y="221"/>
                      </a:lnTo>
                      <a:lnTo>
                        <a:pt x="236" y="210"/>
                      </a:lnTo>
                      <a:lnTo>
                        <a:pt x="238" y="207"/>
                      </a:lnTo>
                      <a:lnTo>
                        <a:pt x="243" y="193"/>
                      </a:lnTo>
                      <a:lnTo>
                        <a:pt x="248" y="190"/>
                      </a:lnTo>
                      <a:lnTo>
                        <a:pt x="242" y="186"/>
                      </a:lnTo>
                      <a:lnTo>
                        <a:pt x="249" y="183"/>
                      </a:lnTo>
                      <a:lnTo>
                        <a:pt x="252" y="178"/>
                      </a:lnTo>
                      <a:lnTo>
                        <a:pt x="261" y="174"/>
                      </a:lnTo>
                      <a:lnTo>
                        <a:pt x="271" y="164"/>
                      </a:lnTo>
                      <a:lnTo>
                        <a:pt x="275" y="164"/>
                      </a:lnTo>
                      <a:lnTo>
                        <a:pt x="289" y="169"/>
                      </a:lnTo>
                      <a:lnTo>
                        <a:pt x="297" y="182"/>
                      </a:lnTo>
                      <a:lnTo>
                        <a:pt x="306" y="201"/>
                      </a:lnTo>
                      <a:lnTo>
                        <a:pt x="317" y="235"/>
                      </a:lnTo>
                      <a:lnTo>
                        <a:pt x="320" y="247"/>
                      </a:lnTo>
                      <a:lnTo>
                        <a:pt x="322" y="257"/>
                      </a:lnTo>
                      <a:lnTo>
                        <a:pt x="334" y="275"/>
                      </a:lnTo>
                      <a:lnTo>
                        <a:pt x="331" y="314"/>
                      </a:lnTo>
                      <a:lnTo>
                        <a:pt x="318" y="328"/>
                      </a:lnTo>
                      <a:lnTo>
                        <a:pt x="317" y="317"/>
                      </a:lnTo>
                      <a:lnTo>
                        <a:pt x="321" y="311"/>
                      </a:lnTo>
                      <a:lnTo>
                        <a:pt x="313" y="311"/>
                      </a:lnTo>
                      <a:lnTo>
                        <a:pt x="307" y="318"/>
                      </a:lnTo>
                      <a:lnTo>
                        <a:pt x="304" y="332"/>
                      </a:lnTo>
                      <a:lnTo>
                        <a:pt x="306" y="338"/>
                      </a:lnTo>
                      <a:lnTo>
                        <a:pt x="303" y="349"/>
                      </a:lnTo>
                      <a:lnTo>
                        <a:pt x="297" y="352"/>
                      </a:lnTo>
                      <a:lnTo>
                        <a:pt x="289" y="364"/>
                      </a:lnTo>
                      <a:lnTo>
                        <a:pt x="288" y="388"/>
                      </a:lnTo>
                      <a:lnTo>
                        <a:pt x="275" y="406"/>
                      </a:lnTo>
                      <a:lnTo>
                        <a:pt x="274" y="421"/>
                      </a:lnTo>
                      <a:lnTo>
                        <a:pt x="271" y="423"/>
                      </a:lnTo>
                      <a:lnTo>
                        <a:pt x="263" y="424"/>
                      </a:lnTo>
                      <a:lnTo>
                        <a:pt x="259" y="424"/>
                      </a:lnTo>
                      <a:lnTo>
                        <a:pt x="246" y="427"/>
                      </a:lnTo>
                      <a:lnTo>
                        <a:pt x="238" y="428"/>
                      </a:lnTo>
                      <a:lnTo>
                        <a:pt x="213" y="433"/>
                      </a:lnTo>
                      <a:lnTo>
                        <a:pt x="199" y="435"/>
                      </a:lnTo>
                      <a:lnTo>
                        <a:pt x="196" y="435"/>
                      </a:lnTo>
                      <a:lnTo>
                        <a:pt x="189" y="437"/>
                      </a:lnTo>
                      <a:lnTo>
                        <a:pt x="169" y="440"/>
                      </a:lnTo>
                      <a:lnTo>
                        <a:pt x="164" y="441"/>
                      </a:lnTo>
                      <a:lnTo>
                        <a:pt x="163" y="434"/>
                      </a:lnTo>
                      <a:lnTo>
                        <a:pt x="162" y="435"/>
                      </a:lnTo>
                      <a:lnTo>
                        <a:pt x="148" y="437"/>
                      </a:lnTo>
                      <a:lnTo>
                        <a:pt x="138" y="438"/>
                      </a:lnTo>
                      <a:lnTo>
                        <a:pt x="133" y="438"/>
                      </a:lnTo>
                      <a:lnTo>
                        <a:pt x="130" y="438"/>
                      </a:lnTo>
                      <a:lnTo>
                        <a:pt x="128" y="440"/>
                      </a:lnTo>
                      <a:lnTo>
                        <a:pt x="124" y="440"/>
                      </a:lnTo>
                      <a:lnTo>
                        <a:pt x="119" y="440"/>
                      </a:lnTo>
                      <a:lnTo>
                        <a:pt x="108" y="442"/>
                      </a:lnTo>
                      <a:lnTo>
                        <a:pt x="95" y="442"/>
                      </a:lnTo>
                      <a:lnTo>
                        <a:pt x="88" y="444"/>
                      </a:lnTo>
                      <a:lnTo>
                        <a:pt x="69" y="447"/>
                      </a:lnTo>
                      <a:lnTo>
                        <a:pt x="63" y="447"/>
                      </a:lnTo>
                      <a:lnTo>
                        <a:pt x="49" y="448"/>
                      </a:lnTo>
                      <a:lnTo>
                        <a:pt x="48" y="449"/>
                      </a:lnTo>
                      <a:lnTo>
                        <a:pt x="38" y="449"/>
                      </a:lnTo>
                      <a:lnTo>
                        <a:pt x="26" y="452"/>
                      </a:lnTo>
                      <a:lnTo>
                        <a:pt x="19" y="452"/>
                      </a:lnTo>
                      <a:lnTo>
                        <a:pt x="9" y="454"/>
                      </a:lnTo>
                      <a:lnTo>
                        <a:pt x="2" y="454"/>
                      </a:lnTo>
                      <a:lnTo>
                        <a:pt x="13" y="442"/>
                      </a:lnTo>
                      <a:lnTo>
                        <a:pt x="24" y="416"/>
                      </a:lnTo>
                      <a:lnTo>
                        <a:pt x="33" y="396"/>
                      </a:lnTo>
                      <a:lnTo>
                        <a:pt x="37" y="377"/>
                      </a:lnTo>
                      <a:lnTo>
                        <a:pt x="40" y="341"/>
                      </a:lnTo>
                      <a:lnTo>
                        <a:pt x="38" y="339"/>
                      </a:lnTo>
                      <a:lnTo>
                        <a:pt x="34" y="314"/>
                      </a:lnTo>
                      <a:lnTo>
                        <a:pt x="29" y="302"/>
                      </a:lnTo>
                      <a:lnTo>
                        <a:pt x="11" y="267"/>
                      </a:lnTo>
                      <a:lnTo>
                        <a:pt x="11" y="265"/>
                      </a:lnTo>
                      <a:lnTo>
                        <a:pt x="4" y="239"/>
                      </a:lnTo>
                      <a:lnTo>
                        <a:pt x="6" y="238"/>
                      </a:lnTo>
                      <a:lnTo>
                        <a:pt x="8" y="228"/>
                      </a:lnTo>
                      <a:lnTo>
                        <a:pt x="2" y="208"/>
                      </a:lnTo>
                      <a:lnTo>
                        <a:pt x="0" y="204"/>
                      </a:lnTo>
                      <a:lnTo>
                        <a:pt x="6" y="188"/>
                      </a:lnTo>
                      <a:lnTo>
                        <a:pt x="15" y="167"/>
                      </a:lnTo>
                      <a:lnTo>
                        <a:pt x="15" y="158"/>
                      </a:lnTo>
                      <a:lnTo>
                        <a:pt x="15" y="150"/>
                      </a:lnTo>
                      <a:lnTo>
                        <a:pt x="15" y="146"/>
                      </a:lnTo>
                      <a:lnTo>
                        <a:pt x="11" y="133"/>
                      </a:lnTo>
                      <a:lnTo>
                        <a:pt x="23" y="123"/>
                      </a:lnTo>
                      <a:lnTo>
                        <a:pt x="23" y="121"/>
                      </a:lnTo>
                      <a:lnTo>
                        <a:pt x="23" y="107"/>
                      </a:lnTo>
                      <a:lnTo>
                        <a:pt x="29" y="107"/>
                      </a:lnTo>
                      <a:lnTo>
                        <a:pt x="44" y="94"/>
                      </a:lnTo>
                      <a:lnTo>
                        <a:pt x="59" y="76"/>
                      </a:lnTo>
                      <a:lnTo>
                        <a:pt x="54" y="93"/>
                      </a:lnTo>
                      <a:lnTo>
                        <a:pt x="56" y="116"/>
                      </a:lnTo>
                      <a:lnTo>
                        <a:pt x="63" y="94"/>
                      </a:lnTo>
                      <a:lnTo>
                        <a:pt x="66" y="107"/>
                      </a:lnTo>
                      <a:lnTo>
                        <a:pt x="63" y="119"/>
                      </a:lnTo>
                      <a:lnTo>
                        <a:pt x="66" y="119"/>
                      </a:lnTo>
                      <a:lnTo>
                        <a:pt x="70" y="105"/>
                      </a:lnTo>
                      <a:lnTo>
                        <a:pt x="73" y="90"/>
                      </a:lnTo>
                      <a:lnTo>
                        <a:pt x="70" y="68"/>
                      </a:lnTo>
                      <a:lnTo>
                        <a:pt x="70" y="64"/>
                      </a:lnTo>
                      <a:lnTo>
                        <a:pt x="78" y="52"/>
                      </a:lnTo>
                      <a:lnTo>
                        <a:pt x="90" y="48"/>
                      </a:lnTo>
                      <a:lnTo>
                        <a:pt x="97" y="47"/>
                      </a:lnTo>
                      <a:lnTo>
                        <a:pt x="97" y="40"/>
                      </a:lnTo>
                      <a:lnTo>
                        <a:pt x="88" y="33"/>
                      </a:lnTo>
                      <a:lnTo>
                        <a:pt x="88" y="19"/>
                      </a:lnTo>
                      <a:lnTo>
                        <a:pt x="92" y="16"/>
                      </a:lnTo>
                      <a:lnTo>
                        <a:pt x="92" y="5"/>
                      </a:lnTo>
                      <a:lnTo>
                        <a:pt x="108" y="4"/>
                      </a:lnTo>
                      <a:lnTo>
                        <a:pt x="112" y="0"/>
                      </a:lnTo>
                      <a:lnTo>
                        <a:pt x="116" y="2"/>
                      </a:lnTo>
                      <a:lnTo>
                        <a:pt x="131" y="9"/>
                      </a:lnTo>
                      <a:lnTo>
                        <a:pt x="155" y="12"/>
                      </a:lnTo>
                      <a:lnTo>
                        <a:pt x="163" y="23"/>
                      </a:lnTo>
                      <a:lnTo>
                        <a:pt x="181" y="26"/>
                      </a:lnTo>
                      <a:lnTo>
                        <a:pt x="199" y="33"/>
                      </a:lnTo>
                      <a:lnTo>
                        <a:pt x="212" y="33"/>
                      </a:lnTo>
                      <a:lnTo>
                        <a:pt x="221" y="48"/>
                      </a:lnTo>
                      <a:lnTo>
                        <a:pt x="232" y="64"/>
                      </a:lnTo>
                      <a:lnTo>
                        <a:pt x="224" y="62"/>
                      </a:lnTo>
                      <a:lnTo>
                        <a:pt x="221" y="71"/>
                      </a:lnTo>
                      <a:lnTo>
                        <a:pt x="228" y="80"/>
                      </a:lnTo>
                      <a:lnTo>
                        <a:pt x="232" y="82"/>
                      </a:lnTo>
                      <a:lnTo>
                        <a:pt x="232" y="84"/>
                      </a:lnTo>
                      <a:lnTo>
                        <a:pt x="235" y="96"/>
                      </a:lnTo>
                      <a:lnTo>
                        <a:pt x="238" y="121"/>
                      </a:lnTo>
                    </a:path>
                  </a:pathLst>
                </a:custGeom>
                <a:grpFill/>
                <a:ln w="635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256"/>
                <p:cNvSpPr>
                  <a:spLocks/>
                </p:cNvSpPr>
                <p:nvPr/>
              </p:nvSpPr>
              <p:spPr bwMode="auto">
                <a:xfrm>
                  <a:off x="4576763" y="1882775"/>
                  <a:ext cx="830262" cy="374650"/>
                </a:xfrm>
                <a:custGeom>
                  <a:avLst/>
                  <a:gdLst>
                    <a:gd name="T0" fmla="*/ 720284567 w 525"/>
                    <a:gd name="T1" fmla="*/ 400315088 h 254"/>
                    <a:gd name="T2" fmla="*/ 682769394 w 525"/>
                    <a:gd name="T3" fmla="*/ 402490713 h 254"/>
                    <a:gd name="T4" fmla="*/ 647756076 w 525"/>
                    <a:gd name="T5" fmla="*/ 387261341 h 254"/>
                    <a:gd name="T6" fmla="*/ 572725729 w 525"/>
                    <a:gd name="T7" fmla="*/ 539555055 h 254"/>
                    <a:gd name="T8" fmla="*/ 557720925 w 525"/>
                    <a:gd name="T9" fmla="*/ 576540671 h 254"/>
                    <a:gd name="T10" fmla="*/ 492694835 w 525"/>
                    <a:gd name="T11" fmla="*/ 424246957 h 254"/>
                    <a:gd name="T12" fmla="*/ 465183919 w 525"/>
                    <a:gd name="T13" fmla="*/ 415544460 h 254"/>
                    <a:gd name="T14" fmla="*/ 450177533 w 525"/>
                    <a:gd name="T15" fmla="*/ 415544460 h 254"/>
                    <a:gd name="T16" fmla="*/ 445175405 w 525"/>
                    <a:gd name="T17" fmla="*/ 393788215 h 254"/>
                    <a:gd name="T18" fmla="*/ 410161988 w 525"/>
                    <a:gd name="T19" fmla="*/ 376383127 h 254"/>
                    <a:gd name="T20" fmla="*/ 340133770 w 525"/>
                    <a:gd name="T21" fmla="*/ 376383127 h 254"/>
                    <a:gd name="T22" fmla="*/ 322627110 w 525"/>
                    <a:gd name="T23" fmla="*/ 369856253 h 254"/>
                    <a:gd name="T24" fmla="*/ 285111937 w 525"/>
                    <a:gd name="T25" fmla="*/ 358978131 h 254"/>
                    <a:gd name="T26" fmla="*/ 257601021 w 525"/>
                    <a:gd name="T27" fmla="*/ 341573135 h 254"/>
                    <a:gd name="T28" fmla="*/ 95037304 w 525"/>
                    <a:gd name="T29" fmla="*/ 315465641 h 254"/>
                    <a:gd name="T30" fmla="*/ 37515186 w 525"/>
                    <a:gd name="T31" fmla="*/ 271953152 h 254"/>
                    <a:gd name="T32" fmla="*/ 30011202 w 525"/>
                    <a:gd name="T33" fmla="*/ 241494409 h 254"/>
                    <a:gd name="T34" fmla="*/ 92537031 w 525"/>
                    <a:gd name="T35" fmla="*/ 197981920 h 254"/>
                    <a:gd name="T36" fmla="*/ 137554631 w 525"/>
                    <a:gd name="T37" fmla="*/ 184928127 h 254"/>
                    <a:gd name="T38" fmla="*/ 265105004 w 525"/>
                    <a:gd name="T39" fmla="*/ 124010641 h 254"/>
                    <a:gd name="T40" fmla="*/ 317624982 w 525"/>
                    <a:gd name="T41" fmla="*/ 65268757 h 254"/>
                    <a:gd name="T42" fmla="*/ 345135898 w 525"/>
                    <a:gd name="T43" fmla="*/ 28283130 h 254"/>
                    <a:gd name="T44" fmla="*/ 417664489 w 525"/>
                    <a:gd name="T45" fmla="*/ 0 h 254"/>
                    <a:gd name="T46" fmla="*/ 467684193 w 525"/>
                    <a:gd name="T47" fmla="*/ 8702501 h 254"/>
                    <a:gd name="T48" fmla="*/ 382651071 w 525"/>
                    <a:gd name="T49" fmla="*/ 67444382 h 254"/>
                    <a:gd name="T50" fmla="*/ 360142284 w 525"/>
                    <a:gd name="T51" fmla="*/ 104430021 h 254"/>
                    <a:gd name="T52" fmla="*/ 347637753 w 525"/>
                    <a:gd name="T53" fmla="*/ 139240013 h 254"/>
                    <a:gd name="T54" fmla="*/ 422666617 w 525"/>
                    <a:gd name="T55" fmla="*/ 139240013 h 254"/>
                    <a:gd name="T56" fmla="*/ 512701768 w 525"/>
                    <a:gd name="T57" fmla="*/ 169698755 h 254"/>
                    <a:gd name="T58" fmla="*/ 607740629 w 525"/>
                    <a:gd name="T59" fmla="*/ 226265038 h 254"/>
                    <a:gd name="T60" fmla="*/ 690273378 w 525"/>
                    <a:gd name="T61" fmla="*/ 213211291 h 254"/>
                    <a:gd name="T62" fmla="*/ 697775780 w 525"/>
                    <a:gd name="T63" fmla="*/ 213211291 h 254"/>
                    <a:gd name="T64" fmla="*/ 790312786 w 525"/>
                    <a:gd name="T65" fmla="*/ 163171882 h 254"/>
                    <a:gd name="T66" fmla="*/ 855337491 w 525"/>
                    <a:gd name="T67" fmla="*/ 154469384 h 254"/>
                    <a:gd name="T68" fmla="*/ 947874497 w 525"/>
                    <a:gd name="T69" fmla="*/ 124010641 h 254"/>
                    <a:gd name="T70" fmla="*/ 985389671 w 525"/>
                    <a:gd name="T71" fmla="*/ 178401253 h 254"/>
                    <a:gd name="T72" fmla="*/ 1045413632 w 525"/>
                    <a:gd name="T73" fmla="*/ 180576878 h 254"/>
                    <a:gd name="T74" fmla="*/ 1080426950 w 525"/>
                    <a:gd name="T75" fmla="*/ 189279376 h 254"/>
                    <a:gd name="T76" fmla="*/ 1132946928 w 525"/>
                    <a:gd name="T77" fmla="*/ 163171882 h 254"/>
                    <a:gd name="T78" fmla="*/ 1155455715 w 525"/>
                    <a:gd name="T79" fmla="*/ 154469384 h 254"/>
                    <a:gd name="T80" fmla="*/ 1160457844 w 525"/>
                    <a:gd name="T81" fmla="*/ 189279376 h 254"/>
                    <a:gd name="T82" fmla="*/ 1192970889 w 525"/>
                    <a:gd name="T83" fmla="*/ 245845658 h 254"/>
                    <a:gd name="T84" fmla="*/ 1215479676 w 525"/>
                    <a:gd name="T85" fmla="*/ 263250654 h 254"/>
                    <a:gd name="T86" fmla="*/ 1242990593 w 525"/>
                    <a:gd name="T87" fmla="*/ 254548156 h 254"/>
                    <a:gd name="T88" fmla="*/ 1295512152 w 525"/>
                    <a:gd name="T89" fmla="*/ 269777527 h 254"/>
                    <a:gd name="T90" fmla="*/ 1245492448 w 525"/>
                    <a:gd name="T91" fmla="*/ 289358148 h 254"/>
                    <a:gd name="T92" fmla="*/ 1200474872 w 525"/>
                    <a:gd name="T93" fmla="*/ 289358148 h 254"/>
                    <a:gd name="T94" fmla="*/ 1132946928 w 525"/>
                    <a:gd name="T95" fmla="*/ 302411895 h 254"/>
                    <a:gd name="T96" fmla="*/ 1070422693 w 525"/>
                    <a:gd name="T97" fmla="*/ 293709397 h 254"/>
                    <a:gd name="T98" fmla="*/ 1010398732 w 525"/>
                    <a:gd name="T99" fmla="*/ 300236270 h 254"/>
                    <a:gd name="T100" fmla="*/ 920363581 w 525"/>
                    <a:gd name="T101" fmla="*/ 289358148 h 254"/>
                    <a:gd name="T102" fmla="*/ 880348134 w 525"/>
                    <a:gd name="T103" fmla="*/ 324168139 h 254"/>
                    <a:gd name="T104" fmla="*/ 845334816 w 525"/>
                    <a:gd name="T105" fmla="*/ 335046262 h 254"/>
                    <a:gd name="T106" fmla="*/ 785310657 w 525"/>
                    <a:gd name="T107" fmla="*/ 339397511 h 25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5"/>
                    <a:gd name="T163" fmla="*/ 0 h 254"/>
                    <a:gd name="T164" fmla="*/ 525 w 525"/>
                    <a:gd name="T165" fmla="*/ 254 h 25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5" h="254">
                      <a:moveTo>
                        <a:pt x="305" y="172"/>
                      </a:moveTo>
                      <a:lnTo>
                        <a:pt x="291" y="175"/>
                      </a:lnTo>
                      <a:lnTo>
                        <a:pt x="282" y="162"/>
                      </a:lnTo>
                      <a:lnTo>
                        <a:pt x="276" y="176"/>
                      </a:lnTo>
                      <a:lnTo>
                        <a:pt x="265" y="176"/>
                      </a:lnTo>
                      <a:lnTo>
                        <a:pt x="262" y="169"/>
                      </a:lnTo>
                      <a:lnTo>
                        <a:pt x="246" y="201"/>
                      </a:lnTo>
                      <a:lnTo>
                        <a:pt x="232" y="236"/>
                      </a:lnTo>
                      <a:lnTo>
                        <a:pt x="225" y="250"/>
                      </a:lnTo>
                      <a:lnTo>
                        <a:pt x="226" y="253"/>
                      </a:lnTo>
                      <a:lnTo>
                        <a:pt x="219" y="250"/>
                      </a:lnTo>
                      <a:lnTo>
                        <a:pt x="200" y="186"/>
                      </a:lnTo>
                      <a:lnTo>
                        <a:pt x="197" y="184"/>
                      </a:lnTo>
                      <a:lnTo>
                        <a:pt x="189" y="182"/>
                      </a:lnTo>
                      <a:lnTo>
                        <a:pt x="189" y="180"/>
                      </a:lnTo>
                      <a:lnTo>
                        <a:pt x="183" y="182"/>
                      </a:lnTo>
                      <a:lnTo>
                        <a:pt x="179" y="179"/>
                      </a:lnTo>
                      <a:lnTo>
                        <a:pt x="181" y="172"/>
                      </a:lnTo>
                      <a:lnTo>
                        <a:pt x="178" y="168"/>
                      </a:lnTo>
                      <a:lnTo>
                        <a:pt x="167" y="164"/>
                      </a:lnTo>
                      <a:lnTo>
                        <a:pt x="147" y="162"/>
                      </a:lnTo>
                      <a:lnTo>
                        <a:pt x="139" y="164"/>
                      </a:lnTo>
                      <a:lnTo>
                        <a:pt x="134" y="161"/>
                      </a:lnTo>
                      <a:lnTo>
                        <a:pt x="129" y="161"/>
                      </a:lnTo>
                      <a:lnTo>
                        <a:pt x="121" y="161"/>
                      </a:lnTo>
                      <a:lnTo>
                        <a:pt x="114" y="157"/>
                      </a:lnTo>
                      <a:lnTo>
                        <a:pt x="110" y="155"/>
                      </a:lnTo>
                      <a:lnTo>
                        <a:pt x="103" y="151"/>
                      </a:lnTo>
                      <a:lnTo>
                        <a:pt x="44" y="140"/>
                      </a:lnTo>
                      <a:lnTo>
                        <a:pt x="38" y="139"/>
                      </a:lnTo>
                      <a:lnTo>
                        <a:pt x="23" y="133"/>
                      </a:lnTo>
                      <a:lnTo>
                        <a:pt x="15" y="119"/>
                      </a:lnTo>
                      <a:lnTo>
                        <a:pt x="0" y="112"/>
                      </a:lnTo>
                      <a:lnTo>
                        <a:pt x="12" y="105"/>
                      </a:lnTo>
                      <a:lnTo>
                        <a:pt x="29" y="97"/>
                      </a:lnTo>
                      <a:lnTo>
                        <a:pt x="37" y="88"/>
                      </a:lnTo>
                      <a:lnTo>
                        <a:pt x="47" y="82"/>
                      </a:lnTo>
                      <a:lnTo>
                        <a:pt x="55" y="82"/>
                      </a:lnTo>
                      <a:lnTo>
                        <a:pt x="84" y="70"/>
                      </a:lnTo>
                      <a:lnTo>
                        <a:pt x="106" y="54"/>
                      </a:lnTo>
                      <a:lnTo>
                        <a:pt x="110" y="45"/>
                      </a:lnTo>
                      <a:lnTo>
                        <a:pt x="127" y="30"/>
                      </a:lnTo>
                      <a:lnTo>
                        <a:pt x="134" y="25"/>
                      </a:lnTo>
                      <a:lnTo>
                        <a:pt x="141" y="13"/>
                      </a:lnTo>
                      <a:lnTo>
                        <a:pt x="161" y="2"/>
                      </a:lnTo>
                      <a:lnTo>
                        <a:pt x="170" y="0"/>
                      </a:lnTo>
                      <a:lnTo>
                        <a:pt x="189" y="1"/>
                      </a:lnTo>
                      <a:lnTo>
                        <a:pt x="190" y="4"/>
                      </a:lnTo>
                      <a:lnTo>
                        <a:pt x="172" y="18"/>
                      </a:lnTo>
                      <a:lnTo>
                        <a:pt x="156" y="31"/>
                      </a:lnTo>
                      <a:lnTo>
                        <a:pt x="154" y="37"/>
                      </a:lnTo>
                      <a:lnTo>
                        <a:pt x="147" y="45"/>
                      </a:lnTo>
                      <a:lnTo>
                        <a:pt x="147" y="52"/>
                      </a:lnTo>
                      <a:lnTo>
                        <a:pt x="142" y="61"/>
                      </a:lnTo>
                      <a:lnTo>
                        <a:pt x="157" y="61"/>
                      </a:lnTo>
                      <a:lnTo>
                        <a:pt x="172" y="61"/>
                      </a:lnTo>
                      <a:lnTo>
                        <a:pt x="196" y="63"/>
                      </a:lnTo>
                      <a:lnTo>
                        <a:pt x="208" y="75"/>
                      </a:lnTo>
                      <a:lnTo>
                        <a:pt x="229" y="100"/>
                      </a:lnTo>
                      <a:lnTo>
                        <a:pt x="246" y="98"/>
                      </a:lnTo>
                      <a:lnTo>
                        <a:pt x="273" y="97"/>
                      </a:lnTo>
                      <a:lnTo>
                        <a:pt x="279" y="94"/>
                      </a:lnTo>
                      <a:lnTo>
                        <a:pt x="276" y="90"/>
                      </a:lnTo>
                      <a:lnTo>
                        <a:pt x="282" y="94"/>
                      </a:lnTo>
                      <a:lnTo>
                        <a:pt x="290" y="93"/>
                      </a:lnTo>
                      <a:lnTo>
                        <a:pt x="319" y="72"/>
                      </a:lnTo>
                      <a:lnTo>
                        <a:pt x="337" y="66"/>
                      </a:lnTo>
                      <a:lnTo>
                        <a:pt x="345" y="68"/>
                      </a:lnTo>
                      <a:lnTo>
                        <a:pt x="365" y="65"/>
                      </a:lnTo>
                      <a:lnTo>
                        <a:pt x="382" y="54"/>
                      </a:lnTo>
                      <a:lnTo>
                        <a:pt x="400" y="50"/>
                      </a:lnTo>
                      <a:lnTo>
                        <a:pt x="400" y="79"/>
                      </a:lnTo>
                      <a:lnTo>
                        <a:pt x="405" y="82"/>
                      </a:lnTo>
                      <a:lnTo>
                        <a:pt x="424" y="80"/>
                      </a:lnTo>
                      <a:lnTo>
                        <a:pt x="432" y="77"/>
                      </a:lnTo>
                      <a:lnTo>
                        <a:pt x="438" y="84"/>
                      </a:lnTo>
                      <a:lnTo>
                        <a:pt x="447" y="73"/>
                      </a:lnTo>
                      <a:lnTo>
                        <a:pt x="459" y="72"/>
                      </a:lnTo>
                      <a:lnTo>
                        <a:pt x="463" y="66"/>
                      </a:lnTo>
                      <a:lnTo>
                        <a:pt x="468" y="68"/>
                      </a:lnTo>
                      <a:lnTo>
                        <a:pt x="470" y="70"/>
                      </a:lnTo>
                      <a:lnTo>
                        <a:pt x="470" y="84"/>
                      </a:lnTo>
                      <a:lnTo>
                        <a:pt x="476" y="104"/>
                      </a:lnTo>
                      <a:lnTo>
                        <a:pt x="483" y="107"/>
                      </a:lnTo>
                      <a:lnTo>
                        <a:pt x="488" y="115"/>
                      </a:lnTo>
                      <a:lnTo>
                        <a:pt x="492" y="115"/>
                      </a:lnTo>
                      <a:lnTo>
                        <a:pt x="497" y="108"/>
                      </a:lnTo>
                      <a:lnTo>
                        <a:pt x="503" y="111"/>
                      </a:lnTo>
                      <a:lnTo>
                        <a:pt x="511" y="108"/>
                      </a:lnTo>
                      <a:lnTo>
                        <a:pt x="524" y="118"/>
                      </a:lnTo>
                      <a:lnTo>
                        <a:pt x="514" y="126"/>
                      </a:lnTo>
                      <a:lnTo>
                        <a:pt x="504" y="127"/>
                      </a:lnTo>
                      <a:lnTo>
                        <a:pt x="494" y="125"/>
                      </a:lnTo>
                      <a:lnTo>
                        <a:pt x="486" y="127"/>
                      </a:lnTo>
                      <a:lnTo>
                        <a:pt x="478" y="125"/>
                      </a:lnTo>
                      <a:lnTo>
                        <a:pt x="459" y="133"/>
                      </a:lnTo>
                      <a:lnTo>
                        <a:pt x="438" y="125"/>
                      </a:lnTo>
                      <a:lnTo>
                        <a:pt x="434" y="129"/>
                      </a:lnTo>
                      <a:lnTo>
                        <a:pt x="432" y="148"/>
                      </a:lnTo>
                      <a:lnTo>
                        <a:pt x="410" y="132"/>
                      </a:lnTo>
                      <a:lnTo>
                        <a:pt x="400" y="129"/>
                      </a:lnTo>
                      <a:lnTo>
                        <a:pt x="371" y="127"/>
                      </a:lnTo>
                      <a:lnTo>
                        <a:pt x="365" y="139"/>
                      </a:lnTo>
                      <a:lnTo>
                        <a:pt x="355" y="143"/>
                      </a:lnTo>
                      <a:lnTo>
                        <a:pt x="347" y="144"/>
                      </a:lnTo>
                      <a:lnTo>
                        <a:pt x="341" y="148"/>
                      </a:lnTo>
                      <a:lnTo>
                        <a:pt x="327" y="145"/>
                      </a:lnTo>
                      <a:lnTo>
                        <a:pt x="317" y="150"/>
                      </a:lnTo>
                      <a:lnTo>
                        <a:pt x="305" y="172"/>
                      </a:lnTo>
                    </a:path>
                  </a:pathLst>
                </a:custGeom>
                <a:grpFill/>
                <a:ln w="6350" cap="rnd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54" name="Freeform 258"/>
              <p:cNvSpPr>
                <a:spLocks/>
              </p:cNvSpPr>
              <p:nvPr/>
            </p:nvSpPr>
            <p:spPr bwMode="auto">
              <a:xfrm>
                <a:off x="4718050" y="1812925"/>
                <a:ext cx="36513" cy="33338"/>
              </a:xfrm>
              <a:custGeom>
                <a:avLst/>
                <a:gdLst>
                  <a:gd name="T0" fmla="*/ 0 w 23"/>
                  <a:gd name="T1" fmla="*/ 14706407 h 23"/>
                  <a:gd name="T2" fmla="*/ 55444203 w 23"/>
                  <a:gd name="T3" fmla="*/ 0 h 23"/>
                  <a:gd name="T4" fmla="*/ 47884415 w 23"/>
                  <a:gd name="T5" fmla="*/ 14706407 h 23"/>
                  <a:gd name="T6" fmla="*/ 32763275 w 23"/>
                  <a:gd name="T7" fmla="*/ 46222408 h 23"/>
                  <a:gd name="T8" fmla="*/ 0 w 23"/>
                  <a:gd name="T9" fmla="*/ 1470640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7"/>
                    </a:moveTo>
                    <a:lnTo>
                      <a:pt x="22" y="0"/>
                    </a:lnTo>
                    <a:lnTo>
                      <a:pt x="19" y="7"/>
                    </a:lnTo>
                    <a:lnTo>
                      <a:pt x="13" y="22"/>
                    </a:lnTo>
                    <a:lnTo>
                      <a:pt x="0" y="7"/>
                    </a:lnTo>
                  </a:path>
                </a:pathLst>
              </a:custGeom>
              <a:grpFill/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7" name="Freeform 259"/>
            <p:cNvSpPr>
              <a:spLocks/>
            </p:cNvSpPr>
            <p:nvPr/>
          </p:nvSpPr>
          <p:spPr bwMode="auto">
            <a:xfrm>
              <a:off x="5343525" y="2773363"/>
              <a:ext cx="569913" cy="609600"/>
            </a:xfrm>
            <a:custGeom>
              <a:avLst/>
              <a:gdLst>
                <a:gd name="T0" fmla="*/ 2147483647 w 361"/>
                <a:gd name="T1" fmla="*/ 2147483647 h 413"/>
                <a:gd name="T2" fmla="*/ 2147483647 w 361"/>
                <a:gd name="T3" fmla="*/ 2147483647 h 413"/>
                <a:gd name="T4" fmla="*/ 2147483647 w 361"/>
                <a:gd name="T5" fmla="*/ 2147483647 h 413"/>
                <a:gd name="T6" fmla="*/ 2147483647 w 361"/>
                <a:gd name="T7" fmla="*/ 2147483647 h 413"/>
                <a:gd name="T8" fmla="*/ 2147483647 w 361"/>
                <a:gd name="T9" fmla="*/ 2147483647 h 413"/>
                <a:gd name="T10" fmla="*/ 2147483647 w 361"/>
                <a:gd name="T11" fmla="*/ 2147483647 h 413"/>
                <a:gd name="T12" fmla="*/ 2147483647 w 361"/>
                <a:gd name="T13" fmla="*/ 2147483647 h 413"/>
                <a:gd name="T14" fmla="*/ 2147483647 w 361"/>
                <a:gd name="T15" fmla="*/ 2147483647 h 413"/>
                <a:gd name="T16" fmla="*/ 2147483647 w 361"/>
                <a:gd name="T17" fmla="*/ 2147483647 h 413"/>
                <a:gd name="T18" fmla="*/ 2147483647 w 361"/>
                <a:gd name="T19" fmla="*/ 2147483647 h 413"/>
                <a:gd name="T20" fmla="*/ 2147483647 w 361"/>
                <a:gd name="T21" fmla="*/ 2147483647 h 413"/>
                <a:gd name="T22" fmla="*/ 2147483647 w 361"/>
                <a:gd name="T23" fmla="*/ 2147483647 h 413"/>
                <a:gd name="T24" fmla="*/ 2147483647 w 361"/>
                <a:gd name="T25" fmla="*/ 2147483647 h 413"/>
                <a:gd name="T26" fmla="*/ 2147483647 w 361"/>
                <a:gd name="T27" fmla="*/ 2147483647 h 413"/>
                <a:gd name="T28" fmla="*/ 2147483647 w 361"/>
                <a:gd name="T29" fmla="*/ 2147483647 h 413"/>
                <a:gd name="T30" fmla="*/ 2147483647 w 361"/>
                <a:gd name="T31" fmla="*/ 2147483647 h 413"/>
                <a:gd name="T32" fmla="*/ 2147483647 w 361"/>
                <a:gd name="T33" fmla="*/ 2147483647 h 413"/>
                <a:gd name="T34" fmla="*/ 2147483647 w 361"/>
                <a:gd name="T35" fmla="*/ 2147483647 h 413"/>
                <a:gd name="T36" fmla="*/ 0 w 361"/>
                <a:gd name="T37" fmla="*/ 2147483647 h 413"/>
                <a:gd name="T38" fmla="*/ 2147483647 w 361"/>
                <a:gd name="T39" fmla="*/ 2147483647 h 413"/>
                <a:gd name="T40" fmla="*/ 2147483647 w 361"/>
                <a:gd name="T41" fmla="*/ 2147483647 h 413"/>
                <a:gd name="T42" fmla="*/ 2147483647 w 361"/>
                <a:gd name="T43" fmla="*/ 2147483647 h 413"/>
                <a:gd name="T44" fmla="*/ 2147483647 w 361"/>
                <a:gd name="T45" fmla="*/ 2147483647 h 413"/>
                <a:gd name="T46" fmla="*/ 2147483647 w 361"/>
                <a:gd name="T47" fmla="*/ 2147483647 h 413"/>
                <a:gd name="T48" fmla="*/ 2147483647 w 361"/>
                <a:gd name="T49" fmla="*/ 2147483647 h 413"/>
                <a:gd name="T50" fmla="*/ 2147483647 w 361"/>
                <a:gd name="T51" fmla="*/ 2147483647 h 413"/>
                <a:gd name="T52" fmla="*/ 2147483647 w 361"/>
                <a:gd name="T53" fmla="*/ 2147483647 h 413"/>
                <a:gd name="T54" fmla="*/ 2147483647 w 361"/>
                <a:gd name="T55" fmla="*/ 2147483647 h 413"/>
                <a:gd name="T56" fmla="*/ 2147483647 w 361"/>
                <a:gd name="T57" fmla="*/ 0 h 413"/>
                <a:gd name="T58" fmla="*/ 2147483647 w 361"/>
                <a:gd name="T59" fmla="*/ 2147483647 h 413"/>
                <a:gd name="T60" fmla="*/ 2147483647 w 361"/>
                <a:gd name="T61" fmla="*/ 2147483647 h 413"/>
                <a:gd name="T62" fmla="*/ 2147483647 w 361"/>
                <a:gd name="T63" fmla="*/ 2147483647 h 413"/>
                <a:gd name="T64" fmla="*/ 2147483647 w 361"/>
                <a:gd name="T65" fmla="*/ 2147483647 h 413"/>
                <a:gd name="T66" fmla="*/ 2147483647 w 361"/>
                <a:gd name="T67" fmla="*/ 2147483647 h 413"/>
                <a:gd name="T68" fmla="*/ 2147483647 w 361"/>
                <a:gd name="T69" fmla="*/ 2147483647 h 413"/>
                <a:gd name="T70" fmla="*/ 2147483647 w 361"/>
                <a:gd name="T71" fmla="*/ 2147483647 h 413"/>
                <a:gd name="T72" fmla="*/ 2147483647 w 361"/>
                <a:gd name="T73" fmla="*/ 2147483647 h 413"/>
                <a:gd name="T74" fmla="*/ 2147483647 w 361"/>
                <a:gd name="T75" fmla="*/ 2147483647 h 413"/>
                <a:gd name="T76" fmla="*/ 2147483647 w 361"/>
                <a:gd name="T77" fmla="*/ 2147483647 h 413"/>
                <a:gd name="T78" fmla="*/ 2147483647 w 361"/>
                <a:gd name="T79" fmla="*/ 2147483647 h 413"/>
                <a:gd name="T80" fmla="*/ 2147483647 w 361"/>
                <a:gd name="T81" fmla="*/ 2147483647 h 413"/>
                <a:gd name="T82" fmla="*/ 2147483647 w 361"/>
                <a:gd name="T83" fmla="*/ 2147483647 h 413"/>
                <a:gd name="T84" fmla="*/ 2147483647 w 361"/>
                <a:gd name="T85" fmla="*/ 2147483647 h 413"/>
                <a:gd name="T86" fmla="*/ 2147483647 w 361"/>
                <a:gd name="T87" fmla="*/ 2147483647 h 413"/>
                <a:gd name="T88" fmla="*/ 2147483647 w 361"/>
                <a:gd name="T89" fmla="*/ 2147483647 h 413"/>
                <a:gd name="T90" fmla="*/ 2147483647 w 361"/>
                <a:gd name="T91" fmla="*/ 2147483647 h 413"/>
                <a:gd name="T92" fmla="*/ 2147483647 w 361"/>
                <a:gd name="T93" fmla="*/ 2147483647 h 413"/>
                <a:gd name="T94" fmla="*/ 2147483647 w 361"/>
                <a:gd name="T95" fmla="*/ 2147483647 h 413"/>
                <a:gd name="T96" fmla="*/ 2147483647 w 361"/>
                <a:gd name="T97" fmla="*/ 2147483647 h 413"/>
                <a:gd name="T98" fmla="*/ 2147483647 w 361"/>
                <a:gd name="T99" fmla="*/ 2147483647 h 413"/>
                <a:gd name="T100" fmla="*/ 2147483647 w 361"/>
                <a:gd name="T101" fmla="*/ 2147483647 h 413"/>
                <a:gd name="T102" fmla="*/ 2147483647 w 361"/>
                <a:gd name="T103" fmla="*/ 2147483647 h 413"/>
                <a:gd name="T104" fmla="*/ 2147483647 w 361"/>
                <a:gd name="T105" fmla="*/ 2147483647 h 413"/>
                <a:gd name="T106" fmla="*/ 2147483647 w 361"/>
                <a:gd name="T107" fmla="*/ 2147483647 h 413"/>
                <a:gd name="T108" fmla="*/ 2147483647 w 361"/>
                <a:gd name="T109" fmla="*/ 2147483647 h 413"/>
                <a:gd name="T110" fmla="*/ 2147483647 w 361"/>
                <a:gd name="T111" fmla="*/ 2147483647 h 413"/>
                <a:gd name="T112" fmla="*/ 2147483647 w 361"/>
                <a:gd name="T113" fmla="*/ 2147483647 h 413"/>
                <a:gd name="T114" fmla="*/ 2147483647 w 361"/>
                <a:gd name="T115" fmla="*/ 2147483647 h 4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1"/>
                <a:gd name="T175" fmla="*/ 0 h 413"/>
                <a:gd name="T176" fmla="*/ 361 w 361"/>
                <a:gd name="T177" fmla="*/ 413 h 4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1" h="413">
                  <a:moveTo>
                    <a:pt x="134" y="402"/>
                  </a:moveTo>
                  <a:lnTo>
                    <a:pt x="130" y="402"/>
                  </a:lnTo>
                  <a:lnTo>
                    <a:pt x="120" y="392"/>
                  </a:lnTo>
                  <a:lnTo>
                    <a:pt x="116" y="389"/>
                  </a:lnTo>
                  <a:lnTo>
                    <a:pt x="108" y="389"/>
                  </a:lnTo>
                  <a:lnTo>
                    <a:pt x="107" y="389"/>
                  </a:lnTo>
                  <a:lnTo>
                    <a:pt x="104" y="392"/>
                  </a:lnTo>
                  <a:lnTo>
                    <a:pt x="97" y="391"/>
                  </a:lnTo>
                  <a:lnTo>
                    <a:pt x="87" y="386"/>
                  </a:lnTo>
                  <a:lnTo>
                    <a:pt x="87" y="382"/>
                  </a:lnTo>
                  <a:lnTo>
                    <a:pt x="84" y="378"/>
                  </a:lnTo>
                  <a:lnTo>
                    <a:pt x="82" y="375"/>
                  </a:lnTo>
                  <a:lnTo>
                    <a:pt x="77" y="367"/>
                  </a:lnTo>
                  <a:lnTo>
                    <a:pt x="73" y="366"/>
                  </a:lnTo>
                  <a:lnTo>
                    <a:pt x="62" y="359"/>
                  </a:lnTo>
                  <a:lnTo>
                    <a:pt x="61" y="361"/>
                  </a:lnTo>
                  <a:lnTo>
                    <a:pt x="51" y="364"/>
                  </a:lnTo>
                  <a:lnTo>
                    <a:pt x="40" y="359"/>
                  </a:lnTo>
                  <a:lnTo>
                    <a:pt x="37" y="361"/>
                  </a:lnTo>
                  <a:lnTo>
                    <a:pt x="34" y="363"/>
                  </a:lnTo>
                  <a:lnTo>
                    <a:pt x="34" y="361"/>
                  </a:lnTo>
                  <a:lnTo>
                    <a:pt x="34" y="356"/>
                  </a:lnTo>
                  <a:lnTo>
                    <a:pt x="33" y="342"/>
                  </a:lnTo>
                  <a:lnTo>
                    <a:pt x="30" y="325"/>
                  </a:lnTo>
                  <a:lnTo>
                    <a:pt x="30" y="321"/>
                  </a:lnTo>
                  <a:lnTo>
                    <a:pt x="29" y="318"/>
                  </a:lnTo>
                  <a:lnTo>
                    <a:pt x="29" y="314"/>
                  </a:lnTo>
                  <a:lnTo>
                    <a:pt x="27" y="310"/>
                  </a:lnTo>
                  <a:lnTo>
                    <a:pt x="27" y="309"/>
                  </a:lnTo>
                  <a:lnTo>
                    <a:pt x="26" y="296"/>
                  </a:lnTo>
                  <a:lnTo>
                    <a:pt x="25" y="285"/>
                  </a:lnTo>
                  <a:lnTo>
                    <a:pt x="25" y="281"/>
                  </a:lnTo>
                  <a:lnTo>
                    <a:pt x="23" y="275"/>
                  </a:lnTo>
                  <a:lnTo>
                    <a:pt x="23" y="265"/>
                  </a:lnTo>
                  <a:lnTo>
                    <a:pt x="20" y="253"/>
                  </a:lnTo>
                  <a:lnTo>
                    <a:pt x="20" y="239"/>
                  </a:lnTo>
                  <a:lnTo>
                    <a:pt x="19" y="232"/>
                  </a:lnTo>
                  <a:lnTo>
                    <a:pt x="18" y="228"/>
                  </a:lnTo>
                  <a:lnTo>
                    <a:pt x="18" y="221"/>
                  </a:lnTo>
                  <a:lnTo>
                    <a:pt x="16" y="211"/>
                  </a:lnTo>
                  <a:lnTo>
                    <a:pt x="16" y="204"/>
                  </a:lnTo>
                  <a:lnTo>
                    <a:pt x="15" y="199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71"/>
                  </a:lnTo>
                  <a:lnTo>
                    <a:pt x="11" y="167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8" y="144"/>
                  </a:lnTo>
                  <a:lnTo>
                    <a:pt x="6" y="130"/>
                  </a:lnTo>
                  <a:lnTo>
                    <a:pt x="5" y="128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4" y="111"/>
                  </a:lnTo>
                  <a:lnTo>
                    <a:pt x="1" y="100"/>
                  </a:lnTo>
                  <a:lnTo>
                    <a:pt x="0" y="82"/>
                  </a:lnTo>
                  <a:lnTo>
                    <a:pt x="4" y="80"/>
                  </a:lnTo>
                  <a:lnTo>
                    <a:pt x="25" y="77"/>
                  </a:lnTo>
                  <a:lnTo>
                    <a:pt x="31" y="76"/>
                  </a:lnTo>
                  <a:lnTo>
                    <a:pt x="34" y="76"/>
                  </a:lnTo>
                  <a:lnTo>
                    <a:pt x="48" y="73"/>
                  </a:lnTo>
                  <a:lnTo>
                    <a:pt x="73" y="69"/>
                  </a:lnTo>
                  <a:lnTo>
                    <a:pt x="82" y="68"/>
                  </a:lnTo>
                  <a:lnTo>
                    <a:pt x="94" y="65"/>
                  </a:lnTo>
                  <a:lnTo>
                    <a:pt x="98" y="65"/>
                  </a:lnTo>
                  <a:lnTo>
                    <a:pt x="107" y="64"/>
                  </a:lnTo>
                  <a:lnTo>
                    <a:pt x="113" y="68"/>
                  </a:lnTo>
                  <a:lnTo>
                    <a:pt x="123" y="69"/>
                  </a:lnTo>
                  <a:lnTo>
                    <a:pt x="130" y="72"/>
                  </a:lnTo>
                  <a:lnTo>
                    <a:pt x="145" y="79"/>
                  </a:lnTo>
                  <a:lnTo>
                    <a:pt x="165" y="76"/>
                  </a:lnTo>
                  <a:lnTo>
                    <a:pt x="170" y="80"/>
                  </a:lnTo>
                  <a:lnTo>
                    <a:pt x="177" y="86"/>
                  </a:lnTo>
                  <a:lnTo>
                    <a:pt x="187" y="90"/>
                  </a:lnTo>
                  <a:lnTo>
                    <a:pt x="200" y="83"/>
                  </a:lnTo>
                  <a:lnTo>
                    <a:pt x="207" y="80"/>
                  </a:lnTo>
                  <a:lnTo>
                    <a:pt x="215" y="75"/>
                  </a:lnTo>
                  <a:lnTo>
                    <a:pt x="229" y="70"/>
                  </a:lnTo>
                  <a:lnTo>
                    <a:pt x="236" y="70"/>
                  </a:lnTo>
                  <a:lnTo>
                    <a:pt x="246" y="69"/>
                  </a:lnTo>
                  <a:lnTo>
                    <a:pt x="264" y="50"/>
                  </a:lnTo>
                  <a:lnTo>
                    <a:pt x="271" y="41"/>
                  </a:lnTo>
                  <a:lnTo>
                    <a:pt x="272" y="40"/>
                  </a:lnTo>
                  <a:lnTo>
                    <a:pt x="298" y="19"/>
                  </a:lnTo>
                  <a:lnTo>
                    <a:pt x="300" y="19"/>
                  </a:lnTo>
                  <a:lnTo>
                    <a:pt x="334" y="0"/>
                  </a:lnTo>
                  <a:lnTo>
                    <a:pt x="337" y="11"/>
                  </a:lnTo>
                  <a:lnTo>
                    <a:pt x="337" y="13"/>
                  </a:lnTo>
                  <a:lnTo>
                    <a:pt x="340" y="29"/>
                  </a:lnTo>
                  <a:lnTo>
                    <a:pt x="341" y="37"/>
                  </a:lnTo>
                  <a:lnTo>
                    <a:pt x="344" y="51"/>
                  </a:lnTo>
                  <a:lnTo>
                    <a:pt x="344" y="52"/>
                  </a:lnTo>
                  <a:lnTo>
                    <a:pt x="346" y="65"/>
                  </a:lnTo>
                  <a:lnTo>
                    <a:pt x="348" y="73"/>
                  </a:lnTo>
                  <a:lnTo>
                    <a:pt x="350" y="90"/>
                  </a:lnTo>
                  <a:lnTo>
                    <a:pt x="351" y="91"/>
                  </a:lnTo>
                  <a:lnTo>
                    <a:pt x="353" y="105"/>
                  </a:lnTo>
                  <a:lnTo>
                    <a:pt x="354" y="108"/>
                  </a:lnTo>
                  <a:lnTo>
                    <a:pt x="355" y="116"/>
                  </a:lnTo>
                  <a:lnTo>
                    <a:pt x="355" y="119"/>
                  </a:lnTo>
                  <a:lnTo>
                    <a:pt x="355" y="121"/>
                  </a:lnTo>
                  <a:lnTo>
                    <a:pt x="358" y="128"/>
                  </a:lnTo>
                  <a:lnTo>
                    <a:pt x="358" y="135"/>
                  </a:lnTo>
                  <a:lnTo>
                    <a:pt x="360" y="144"/>
                  </a:lnTo>
                  <a:lnTo>
                    <a:pt x="358" y="146"/>
                  </a:lnTo>
                  <a:lnTo>
                    <a:pt x="353" y="147"/>
                  </a:lnTo>
                  <a:lnTo>
                    <a:pt x="350" y="151"/>
                  </a:lnTo>
                  <a:lnTo>
                    <a:pt x="355" y="161"/>
                  </a:lnTo>
                  <a:lnTo>
                    <a:pt x="355" y="171"/>
                  </a:lnTo>
                  <a:lnTo>
                    <a:pt x="355" y="172"/>
                  </a:lnTo>
                  <a:lnTo>
                    <a:pt x="358" y="173"/>
                  </a:lnTo>
                  <a:lnTo>
                    <a:pt x="358" y="186"/>
                  </a:lnTo>
                  <a:lnTo>
                    <a:pt x="355" y="194"/>
                  </a:lnTo>
                  <a:lnTo>
                    <a:pt x="354" y="199"/>
                  </a:lnTo>
                  <a:lnTo>
                    <a:pt x="354" y="201"/>
                  </a:lnTo>
                  <a:lnTo>
                    <a:pt x="354" y="212"/>
                  </a:lnTo>
                  <a:lnTo>
                    <a:pt x="355" y="219"/>
                  </a:lnTo>
                  <a:lnTo>
                    <a:pt x="351" y="225"/>
                  </a:lnTo>
                  <a:lnTo>
                    <a:pt x="350" y="233"/>
                  </a:lnTo>
                  <a:lnTo>
                    <a:pt x="348" y="244"/>
                  </a:lnTo>
                  <a:lnTo>
                    <a:pt x="351" y="247"/>
                  </a:lnTo>
                  <a:lnTo>
                    <a:pt x="350" y="258"/>
                  </a:lnTo>
                  <a:lnTo>
                    <a:pt x="346" y="261"/>
                  </a:lnTo>
                  <a:lnTo>
                    <a:pt x="340" y="265"/>
                  </a:lnTo>
                  <a:lnTo>
                    <a:pt x="339" y="270"/>
                  </a:lnTo>
                  <a:lnTo>
                    <a:pt x="336" y="275"/>
                  </a:lnTo>
                  <a:lnTo>
                    <a:pt x="334" y="275"/>
                  </a:lnTo>
                  <a:lnTo>
                    <a:pt x="333" y="281"/>
                  </a:lnTo>
                  <a:lnTo>
                    <a:pt x="323" y="289"/>
                  </a:lnTo>
                  <a:lnTo>
                    <a:pt x="321" y="292"/>
                  </a:lnTo>
                  <a:lnTo>
                    <a:pt x="315" y="296"/>
                  </a:lnTo>
                  <a:lnTo>
                    <a:pt x="304" y="295"/>
                  </a:lnTo>
                  <a:lnTo>
                    <a:pt x="300" y="306"/>
                  </a:lnTo>
                  <a:lnTo>
                    <a:pt x="290" y="310"/>
                  </a:lnTo>
                  <a:lnTo>
                    <a:pt x="289" y="314"/>
                  </a:lnTo>
                  <a:lnTo>
                    <a:pt x="286" y="318"/>
                  </a:lnTo>
                  <a:lnTo>
                    <a:pt x="287" y="321"/>
                  </a:lnTo>
                  <a:lnTo>
                    <a:pt x="289" y="324"/>
                  </a:lnTo>
                  <a:lnTo>
                    <a:pt x="289" y="328"/>
                  </a:lnTo>
                  <a:lnTo>
                    <a:pt x="286" y="345"/>
                  </a:lnTo>
                  <a:lnTo>
                    <a:pt x="280" y="352"/>
                  </a:lnTo>
                  <a:lnTo>
                    <a:pt x="279" y="353"/>
                  </a:lnTo>
                  <a:lnTo>
                    <a:pt x="269" y="338"/>
                  </a:lnTo>
                  <a:lnTo>
                    <a:pt x="265" y="342"/>
                  </a:lnTo>
                  <a:lnTo>
                    <a:pt x="262" y="346"/>
                  </a:lnTo>
                  <a:lnTo>
                    <a:pt x="257" y="371"/>
                  </a:lnTo>
                  <a:lnTo>
                    <a:pt x="262" y="384"/>
                  </a:lnTo>
                  <a:lnTo>
                    <a:pt x="258" y="388"/>
                  </a:lnTo>
                  <a:lnTo>
                    <a:pt x="255" y="388"/>
                  </a:lnTo>
                  <a:lnTo>
                    <a:pt x="252" y="389"/>
                  </a:lnTo>
                  <a:lnTo>
                    <a:pt x="252" y="399"/>
                  </a:lnTo>
                  <a:lnTo>
                    <a:pt x="247" y="407"/>
                  </a:lnTo>
                  <a:lnTo>
                    <a:pt x="239" y="412"/>
                  </a:lnTo>
                  <a:lnTo>
                    <a:pt x="230" y="412"/>
                  </a:lnTo>
                  <a:lnTo>
                    <a:pt x="226" y="406"/>
                  </a:lnTo>
                  <a:lnTo>
                    <a:pt x="222" y="403"/>
                  </a:lnTo>
                  <a:lnTo>
                    <a:pt x="214" y="399"/>
                  </a:lnTo>
                  <a:lnTo>
                    <a:pt x="209" y="399"/>
                  </a:lnTo>
                  <a:lnTo>
                    <a:pt x="204" y="392"/>
                  </a:lnTo>
                  <a:lnTo>
                    <a:pt x="201" y="379"/>
                  </a:lnTo>
                  <a:lnTo>
                    <a:pt x="189" y="384"/>
                  </a:lnTo>
                  <a:lnTo>
                    <a:pt x="180" y="396"/>
                  </a:lnTo>
                  <a:lnTo>
                    <a:pt x="173" y="396"/>
                  </a:lnTo>
                  <a:lnTo>
                    <a:pt x="170" y="399"/>
                  </a:lnTo>
                  <a:lnTo>
                    <a:pt x="169" y="402"/>
                  </a:lnTo>
                  <a:lnTo>
                    <a:pt x="161" y="395"/>
                  </a:lnTo>
                  <a:lnTo>
                    <a:pt x="147" y="392"/>
                  </a:lnTo>
                  <a:lnTo>
                    <a:pt x="140" y="396"/>
                  </a:lnTo>
                  <a:lnTo>
                    <a:pt x="138" y="402"/>
                  </a:lnTo>
                  <a:lnTo>
                    <a:pt x="136" y="402"/>
                  </a:lnTo>
                  <a:lnTo>
                    <a:pt x="134" y="402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Freeform 260"/>
            <p:cNvSpPr>
              <a:spLocks/>
            </p:cNvSpPr>
            <p:nvPr/>
          </p:nvSpPr>
          <p:spPr bwMode="auto">
            <a:xfrm>
              <a:off x="4597400" y="4016375"/>
              <a:ext cx="479425" cy="785813"/>
            </a:xfrm>
            <a:custGeom>
              <a:avLst/>
              <a:gdLst>
                <a:gd name="T0" fmla="*/ 2147483647 w 304"/>
                <a:gd name="T1" fmla="*/ 2147483647 h 534"/>
                <a:gd name="T2" fmla="*/ 2147483647 w 304"/>
                <a:gd name="T3" fmla="*/ 2147483647 h 534"/>
                <a:gd name="T4" fmla="*/ 2147483647 w 304"/>
                <a:gd name="T5" fmla="*/ 2147483647 h 534"/>
                <a:gd name="T6" fmla="*/ 2147483647 w 304"/>
                <a:gd name="T7" fmla="*/ 2147483647 h 534"/>
                <a:gd name="T8" fmla="*/ 2147483647 w 304"/>
                <a:gd name="T9" fmla="*/ 2147483647 h 534"/>
                <a:gd name="T10" fmla="*/ 2147483647 w 304"/>
                <a:gd name="T11" fmla="*/ 2147483647 h 534"/>
                <a:gd name="T12" fmla="*/ 2147483647 w 304"/>
                <a:gd name="T13" fmla="*/ 2147483647 h 534"/>
                <a:gd name="T14" fmla="*/ 2147483647 w 304"/>
                <a:gd name="T15" fmla="*/ 2147483647 h 534"/>
                <a:gd name="T16" fmla="*/ 2147483647 w 304"/>
                <a:gd name="T17" fmla="*/ 2147483647 h 534"/>
                <a:gd name="T18" fmla="*/ 2147483647 w 304"/>
                <a:gd name="T19" fmla="*/ 2147483647 h 534"/>
                <a:gd name="T20" fmla="*/ 2147483647 w 304"/>
                <a:gd name="T21" fmla="*/ 2147483647 h 534"/>
                <a:gd name="T22" fmla="*/ 2147483647 w 304"/>
                <a:gd name="T23" fmla="*/ 2147483647 h 534"/>
                <a:gd name="T24" fmla="*/ 2147483647 w 304"/>
                <a:gd name="T25" fmla="*/ 2147483647 h 534"/>
                <a:gd name="T26" fmla="*/ 2147483647 w 304"/>
                <a:gd name="T27" fmla="*/ 2147483647 h 534"/>
                <a:gd name="T28" fmla="*/ 2147483647 w 304"/>
                <a:gd name="T29" fmla="*/ 2147483647 h 534"/>
                <a:gd name="T30" fmla="*/ 2147483647 w 304"/>
                <a:gd name="T31" fmla="*/ 2147483647 h 534"/>
                <a:gd name="T32" fmla="*/ 2147483647 w 304"/>
                <a:gd name="T33" fmla="*/ 2147483647 h 534"/>
                <a:gd name="T34" fmla="*/ 2147483647 w 304"/>
                <a:gd name="T35" fmla="*/ 2147483647 h 534"/>
                <a:gd name="T36" fmla="*/ 2147483647 w 304"/>
                <a:gd name="T37" fmla="*/ 2147483647 h 534"/>
                <a:gd name="T38" fmla="*/ 2147483647 w 304"/>
                <a:gd name="T39" fmla="*/ 2147483647 h 534"/>
                <a:gd name="T40" fmla="*/ 2147483647 w 304"/>
                <a:gd name="T41" fmla="*/ 2147483647 h 534"/>
                <a:gd name="T42" fmla="*/ 2147483647 w 304"/>
                <a:gd name="T43" fmla="*/ 2147483647 h 534"/>
                <a:gd name="T44" fmla="*/ 2147483647 w 304"/>
                <a:gd name="T45" fmla="*/ 2147483647 h 534"/>
                <a:gd name="T46" fmla="*/ 2147483647 w 304"/>
                <a:gd name="T47" fmla="*/ 2147483647 h 534"/>
                <a:gd name="T48" fmla="*/ 2147483647 w 304"/>
                <a:gd name="T49" fmla="*/ 2147483647 h 534"/>
                <a:gd name="T50" fmla="*/ 2147483647 w 304"/>
                <a:gd name="T51" fmla="*/ 2147483647 h 534"/>
                <a:gd name="T52" fmla="*/ 2147483647 w 304"/>
                <a:gd name="T53" fmla="*/ 0 h 534"/>
                <a:gd name="T54" fmla="*/ 2147483647 w 304"/>
                <a:gd name="T55" fmla="*/ 2147483647 h 534"/>
                <a:gd name="T56" fmla="*/ 2147483647 w 304"/>
                <a:gd name="T57" fmla="*/ 2147483647 h 534"/>
                <a:gd name="T58" fmla="*/ 2147483647 w 304"/>
                <a:gd name="T59" fmla="*/ 2147483647 h 534"/>
                <a:gd name="T60" fmla="*/ 2147483647 w 304"/>
                <a:gd name="T61" fmla="*/ 2147483647 h 534"/>
                <a:gd name="T62" fmla="*/ 2147483647 w 304"/>
                <a:gd name="T63" fmla="*/ 2147483647 h 534"/>
                <a:gd name="T64" fmla="*/ 2147483647 w 304"/>
                <a:gd name="T65" fmla="*/ 2147483647 h 534"/>
                <a:gd name="T66" fmla="*/ 2147483647 w 304"/>
                <a:gd name="T67" fmla="*/ 2147483647 h 534"/>
                <a:gd name="T68" fmla="*/ 2147483647 w 304"/>
                <a:gd name="T69" fmla="*/ 2147483647 h 534"/>
                <a:gd name="T70" fmla="*/ 2147483647 w 304"/>
                <a:gd name="T71" fmla="*/ 2147483647 h 534"/>
                <a:gd name="T72" fmla="*/ 2147483647 w 304"/>
                <a:gd name="T73" fmla="*/ 2147483647 h 534"/>
                <a:gd name="T74" fmla="*/ 2147483647 w 304"/>
                <a:gd name="T75" fmla="*/ 2147483647 h 534"/>
                <a:gd name="T76" fmla="*/ 2147483647 w 304"/>
                <a:gd name="T77" fmla="*/ 2147483647 h 534"/>
                <a:gd name="T78" fmla="*/ 2147483647 w 304"/>
                <a:gd name="T79" fmla="*/ 2147483647 h 534"/>
                <a:gd name="T80" fmla="*/ 2147483647 w 304"/>
                <a:gd name="T81" fmla="*/ 2147483647 h 534"/>
                <a:gd name="T82" fmla="*/ 2147483647 w 304"/>
                <a:gd name="T83" fmla="*/ 2147483647 h 534"/>
                <a:gd name="T84" fmla="*/ 2147483647 w 304"/>
                <a:gd name="T85" fmla="*/ 2147483647 h 534"/>
                <a:gd name="T86" fmla="*/ 2147483647 w 304"/>
                <a:gd name="T87" fmla="*/ 2147483647 h 534"/>
                <a:gd name="T88" fmla="*/ 2147483647 w 304"/>
                <a:gd name="T89" fmla="*/ 2147483647 h 534"/>
                <a:gd name="T90" fmla="*/ 2147483647 w 304"/>
                <a:gd name="T91" fmla="*/ 2147483647 h 534"/>
                <a:gd name="T92" fmla="*/ 2147483647 w 304"/>
                <a:gd name="T93" fmla="*/ 2147483647 h 534"/>
                <a:gd name="T94" fmla="*/ 2147483647 w 304"/>
                <a:gd name="T95" fmla="*/ 2147483647 h 534"/>
                <a:gd name="T96" fmla="*/ 2147483647 w 304"/>
                <a:gd name="T97" fmla="*/ 2147483647 h 534"/>
                <a:gd name="T98" fmla="*/ 2147483647 w 304"/>
                <a:gd name="T99" fmla="*/ 2147483647 h 534"/>
                <a:gd name="T100" fmla="*/ 2147483647 w 304"/>
                <a:gd name="T101" fmla="*/ 2147483647 h 534"/>
                <a:gd name="T102" fmla="*/ 2147483647 w 304"/>
                <a:gd name="T103" fmla="*/ 2147483647 h 534"/>
                <a:gd name="T104" fmla="*/ 2147483647 w 304"/>
                <a:gd name="T105" fmla="*/ 2147483647 h 534"/>
                <a:gd name="T106" fmla="*/ 2147483647 w 304"/>
                <a:gd name="T107" fmla="*/ 2147483647 h 534"/>
                <a:gd name="T108" fmla="*/ 2147483647 w 304"/>
                <a:gd name="T109" fmla="*/ 2147483647 h 534"/>
                <a:gd name="T110" fmla="*/ 2147483647 w 304"/>
                <a:gd name="T111" fmla="*/ 2147483647 h 534"/>
                <a:gd name="T112" fmla="*/ 2147483647 w 304"/>
                <a:gd name="T113" fmla="*/ 2147483647 h 534"/>
                <a:gd name="T114" fmla="*/ 0 w 304"/>
                <a:gd name="T115" fmla="*/ 2147483647 h 534"/>
                <a:gd name="T116" fmla="*/ 2147483647 w 304"/>
                <a:gd name="T117" fmla="*/ 2147483647 h 534"/>
                <a:gd name="T118" fmla="*/ 2147483647 w 304"/>
                <a:gd name="T119" fmla="*/ 2147483647 h 534"/>
                <a:gd name="T120" fmla="*/ 2147483647 w 304"/>
                <a:gd name="T121" fmla="*/ 2147483647 h 5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34"/>
                <a:gd name="T185" fmla="*/ 304 w 304"/>
                <a:gd name="T186" fmla="*/ 534 h 5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34">
                  <a:moveTo>
                    <a:pt x="23" y="375"/>
                  </a:moveTo>
                  <a:lnTo>
                    <a:pt x="29" y="375"/>
                  </a:lnTo>
                  <a:lnTo>
                    <a:pt x="29" y="361"/>
                  </a:lnTo>
                  <a:lnTo>
                    <a:pt x="30" y="361"/>
                  </a:lnTo>
                  <a:lnTo>
                    <a:pt x="42" y="346"/>
                  </a:lnTo>
                  <a:lnTo>
                    <a:pt x="38" y="339"/>
                  </a:lnTo>
                  <a:lnTo>
                    <a:pt x="47" y="333"/>
                  </a:lnTo>
                  <a:lnTo>
                    <a:pt x="47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38" y="333"/>
                  </a:lnTo>
                  <a:lnTo>
                    <a:pt x="38" y="323"/>
                  </a:lnTo>
                  <a:lnTo>
                    <a:pt x="49" y="325"/>
                  </a:lnTo>
                  <a:lnTo>
                    <a:pt x="47" y="296"/>
                  </a:lnTo>
                  <a:lnTo>
                    <a:pt x="35" y="292"/>
                  </a:lnTo>
                  <a:lnTo>
                    <a:pt x="47" y="293"/>
                  </a:lnTo>
                  <a:lnTo>
                    <a:pt x="40" y="285"/>
                  </a:lnTo>
                  <a:lnTo>
                    <a:pt x="42" y="283"/>
                  </a:lnTo>
                  <a:lnTo>
                    <a:pt x="45" y="278"/>
                  </a:lnTo>
                  <a:lnTo>
                    <a:pt x="34" y="282"/>
                  </a:lnTo>
                  <a:lnTo>
                    <a:pt x="29" y="238"/>
                  </a:lnTo>
                  <a:lnTo>
                    <a:pt x="29" y="195"/>
                  </a:lnTo>
                  <a:lnTo>
                    <a:pt x="24" y="196"/>
                  </a:lnTo>
                  <a:lnTo>
                    <a:pt x="29" y="186"/>
                  </a:lnTo>
                  <a:lnTo>
                    <a:pt x="19" y="191"/>
                  </a:lnTo>
                  <a:lnTo>
                    <a:pt x="22" y="182"/>
                  </a:lnTo>
                  <a:lnTo>
                    <a:pt x="19" y="181"/>
                  </a:lnTo>
                  <a:lnTo>
                    <a:pt x="17" y="177"/>
                  </a:lnTo>
                  <a:lnTo>
                    <a:pt x="26" y="160"/>
                  </a:lnTo>
                  <a:lnTo>
                    <a:pt x="26" y="152"/>
                  </a:lnTo>
                  <a:lnTo>
                    <a:pt x="37" y="153"/>
                  </a:lnTo>
                  <a:lnTo>
                    <a:pt x="29" y="131"/>
                  </a:lnTo>
                  <a:lnTo>
                    <a:pt x="35" y="125"/>
                  </a:lnTo>
                  <a:lnTo>
                    <a:pt x="38" y="114"/>
                  </a:lnTo>
                  <a:lnTo>
                    <a:pt x="47" y="101"/>
                  </a:lnTo>
                  <a:lnTo>
                    <a:pt x="55" y="95"/>
                  </a:lnTo>
                  <a:lnTo>
                    <a:pt x="52" y="88"/>
                  </a:lnTo>
                  <a:lnTo>
                    <a:pt x="60" y="85"/>
                  </a:lnTo>
                  <a:lnTo>
                    <a:pt x="59" y="91"/>
                  </a:lnTo>
                  <a:lnTo>
                    <a:pt x="62" y="92"/>
                  </a:lnTo>
                  <a:lnTo>
                    <a:pt x="69" y="69"/>
                  </a:lnTo>
                  <a:lnTo>
                    <a:pt x="66" y="55"/>
                  </a:lnTo>
                  <a:lnTo>
                    <a:pt x="70" y="53"/>
                  </a:lnTo>
                  <a:lnTo>
                    <a:pt x="71" y="58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70" y="44"/>
                  </a:lnTo>
                  <a:lnTo>
                    <a:pt x="73" y="45"/>
                  </a:lnTo>
                  <a:lnTo>
                    <a:pt x="77" y="44"/>
                  </a:lnTo>
                  <a:lnTo>
                    <a:pt x="76" y="41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3" y="31"/>
                  </a:lnTo>
                  <a:lnTo>
                    <a:pt x="89" y="30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88" y="15"/>
                  </a:lnTo>
                  <a:lnTo>
                    <a:pt x="114" y="13"/>
                  </a:lnTo>
                  <a:lnTo>
                    <a:pt x="128" y="12"/>
                  </a:lnTo>
                  <a:lnTo>
                    <a:pt x="138" y="11"/>
                  </a:lnTo>
                  <a:lnTo>
                    <a:pt x="145" y="11"/>
                  </a:lnTo>
                  <a:lnTo>
                    <a:pt x="154" y="11"/>
                  </a:lnTo>
                  <a:lnTo>
                    <a:pt x="161" y="9"/>
                  </a:lnTo>
                  <a:lnTo>
                    <a:pt x="171" y="8"/>
                  </a:lnTo>
                  <a:lnTo>
                    <a:pt x="175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2" y="5"/>
                  </a:lnTo>
                  <a:lnTo>
                    <a:pt x="208" y="5"/>
                  </a:lnTo>
                  <a:lnTo>
                    <a:pt x="217" y="5"/>
                  </a:lnTo>
                  <a:lnTo>
                    <a:pt x="221" y="4"/>
                  </a:lnTo>
                  <a:lnTo>
                    <a:pt x="228" y="4"/>
                  </a:lnTo>
                  <a:lnTo>
                    <a:pt x="236" y="4"/>
                  </a:lnTo>
                  <a:lnTo>
                    <a:pt x="255" y="1"/>
                  </a:lnTo>
                  <a:lnTo>
                    <a:pt x="257" y="1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9" y="9"/>
                  </a:lnTo>
                  <a:lnTo>
                    <a:pt x="282" y="11"/>
                  </a:lnTo>
                  <a:lnTo>
                    <a:pt x="282" y="1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58"/>
                  </a:lnTo>
                  <a:lnTo>
                    <a:pt x="280" y="59"/>
                  </a:lnTo>
                  <a:lnTo>
                    <a:pt x="280" y="67"/>
                  </a:lnTo>
                  <a:lnTo>
                    <a:pt x="280" y="73"/>
                  </a:lnTo>
                  <a:lnTo>
                    <a:pt x="280" y="87"/>
                  </a:lnTo>
                  <a:lnTo>
                    <a:pt x="280" y="89"/>
                  </a:lnTo>
                  <a:lnTo>
                    <a:pt x="280" y="98"/>
                  </a:lnTo>
                  <a:lnTo>
                    <a:pt x="280" y="102"/>
                  </a:lnTo>
                  <a:lnTo>
                    <a:pt x="280" y="107"/>
                  </a:lnTo>
                  <a:lnTo>
                    <a:pt x="280" y="125"/>
                  </a:lnTo>
                  <a:lnTo>
                    <a:pt x="280" y="135"/>
                  </a:lnTo>
                  <a:lnTo>
                    <a:pt x="280" y="137"/>
                  </a:lnTo>
                  <a:lnTo>
                    <a:pt x="280" y="159"/>
                  </a:lnTo>
                  <a:lnTo>
                    <a:pt x="280" y="163"/>
                  </a:lnTo>
                  <a:lnTo>
                    <a:pt x="280" y="173"/>
                  </a:lnTo>
                  <a:lnTo>
                    <a:pt x="280" y="185"/>
                  </a:lnTo>
                  <a:lnTo>
                    <a:pt x="280" y="193"/>
                  </a:lnTo>
                  <a:lnTo>
                    <a:pt x="280" y="195"/>
                  </a:lnTo>
                  <a:lnTo>
                    <a:pt x="280" y="218"/>
                  </a:lnTo>
                  <a:lnTo>
                    <a:pt x="280" y="222"/>
                  </a:lnTo>
                  <a:lnTo>
                    <a:pt x="280" y="225"/>
                  </a:lnTo>
                  <a:lnTo>
                    <a:pt x="280" y="250"/>
                  </a:lnTo>
                  <a:lnTo>
                    <a:pt x="280" y="254"/>
                  </a:lnTo>
                  <a:lnTo>
                    <a:pt x="280" y="263"/>
                  </a:lnTo>
                  <a:lnTo>
                    <a:pt x="280" y="283"/>
                  </a:lnTo>
                  <a:lnTo>
                    <a:pt x="280" y="286"/>
                  </a:lnTo>
                  <a:lnTo>
                    <a:pt x="280" y="293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0" y="305"/>
                  </a:lnTo>
                  <a:lnTo>
                    <a:pt x="280" y="312"/>
                  </a:lnTo>
                  <a:lnTo>
                    <a:pt x="279" y="339"/>
                  </a:lnTo>
                  <a:lnTo>
                    <a:pt x="280" y="341"/>
                  </a:lnTo>
                  <a:lnTo>
                    <a:pt x="280" y="343"/>
                  </a:lnTo>
                  <a:lnTo>
                    <a:pt x="283" y="359"/>
                  </a:lnTo>
                  <a:lnTo>
                    <a:pt x="285" y="382"/>
                  </a:lnTo>
                  <a:lnTo>
                    <a:pt x="285" y="383"/>
                  </a:lnTo>
                  <a:lnTo>
                    <a:pt x="286" y="389"/>
                  </a:lnTo>
                  <a:lnTo>
                    <a:pt x="287" y="394"/>
                  </a:lnTo>
                  <a:lnTo>
                    <a:pt x="289" y="408"/>
                  </a:lnTo>
                  <a:lnTo>
                    <a:pt x="291" y="423"/>
                  </a:lnTo>
                  <a:lnTo>
                    <a:pt x="291" y="426"/>
                  </a:lnTo>
                  <a:lnTo>
                    <a:pt x="293" y="430"/>
                  </a:lnTo>
                  <a:lnTo>
                    <a:pt x="293" y="436"/>
                  </a:lnTo>
                  <a:lnTo>
                    <a:pt x="297" y="462"/>
                  </a:lnTo>
                  <a:lnTo>
                    <a:pt x="297" y="463"/>
                  </a:lnTo>
                  <a:lnTo>
                    <a:pt x="298" y="479"/>
                  </a:lnTo>
                  <a:lnTo>
                    <a:pt x="301" y="492"/>
                  </a:lnTo>
                  <a:lnTo>
                    <a:pt x="303" y="505"/>
                  </a:lnTo>
                  <a:lnTo>
                    <a:pt x="293" y="509"/>
                  </a:lnTo>
                  <a:lnTo>
                    <a:pt x="269" y="509"/>
                  </a:lnTo>
                  <a:lnTo>
                    <a:pt x="260" y="502"/>
                  </a:lnTo>
                  <a:lnTo>
                    <a:pt x="260" y="506"/>
                  </a:lnTo>
                  <a:lnTo>
                    <a:pt x="247" y="506"/>
                  </a:lnTo>
                  <a:lnTo>
                    <a:pt x="221" y="516"/>
                  </a:lnTo>
                  <a:lnTo>
                    <a:pt x="215" y="510"/>
                  </a:lnTo>
                  <a:lnTo>
                    <a:pt x="217" y="516"/>
                  </a:lnTo>
                  <a:lnTo>
                    <a:pt x="202" y="533"/>
                  </a:lnTo>
                  <a:lnTo>
                    <a:pt x="200" y="533"/>
                  </a:lnTo>
                  <a:lnTo>
                    <a:pt x="190" y="526"/>
                  </a:lnTo>
                  <a:lnTo>
                    <a:pt x="182" y="505"/>
                  </a:lnTo>
                  <a:lnTo>
                    <a:pt x="177" y="499"/>
                  </a:lnTo>
                  <a:lnTo>
                    <a:pt x="175" y="499"/>
                  </a:lnTo>
                  <a:lnTo>
                    <a:pt x="166" y="483"/>
                  </a:lnTo>
                  <a:lnTo>
                    <a:pt x="167" y="473"/>
                  </a:lnTo>
                  <a:lnTo>
                    <a:pt x="172" y="454"/>
                  </a:lnTo>
                  <a:lnTo>
                    <a:pt x="174" y="445"/>
                  </a:lnTo>
                  <a:lnTo>
                    <a:pt x="171" y="445"/>
                  </a:lnTo>
                  <a:lnTo>
                    <a:pt x="164" y="445"/>
                  </a:lnTo>
                  <a:lnTo>
                    <a:pt x="138" y="448"/>
                  </a:lnTo>
                  <a:lnTo>
                    <a:pt x="125" y="449"/>
                  </a:lnTo>
                  <a:lnTo>
                    <a:pt x="117" y="449"/>
                  </a:lnTo>
                  <a:lnTo>
                    <a:pt x="114" y="449"/>
                  </a:lnTo>
                  <a:lnTo>
                    <a:pt x="103" y="451"/>
                  </a:lnTo>
                  <a:lnTo>
                    <a:pt x="99" y="451"/>
                  </a:lnTo>
                  <a:lnTo>
                    <a:pt x="98" y="452"/>
                  </a:lnTo>
                  <a:lnTo>
                    <a:pt x="85" y="452"/>
                  </a:lnTo>
                  <a:lnTo>
                    <a:pt x="80" y="452"/>
                  </a:lnTo>
                  <a:lnTo>
                    <a:pt x="73" y="454"/>
                  </a:lnTo>
                  <a:lnTo>
                    <a:pt x="58" y="455"/>
                  </a:lnTo>
                  <a:lnTo>
                    <a:pt x="52" y="455"/>
                  </a:lnTo>
                  <a:lnTo>
                    <a:pt x="42" y="455"/>
                  </a:lnTo>
                  <a:lnTo>
                    <a:pt x="35" y="456"/>
                  </a:lnTo>
                  <a:lnTo>
                    <a:pt x="23" y="456"/>
                  </a:lnTo>
                  <a:lnTo>
                    <a:pt x="0" y="458"/>
                  </a:lnTo>
                  <a:lnTo>
                    <a:pt x="2" y="456"/>
                  </a:lnTo>
                  <a:lnTo>
                    <a:pt x="0" y="444"/>
                  </a:lnTo>
                  <a:lnTo>
                    <a:pt x="2" y="437"/>
                  </a:lnTo>
                  <a:lnTo>
                    <a:pt x="9" y="418"/>
                  </a:lnTo>
                  <a:lnTo>
                    <a:pt x="6" y="387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20" y="375"/>
                  </a:lnTo>
                  <a:lnTo>
                    <a:pt x="23" y="375"/>
                  </a:lnTo>
                </a:path>
              </a:pathLst>
            </a:custGeom>
            <a:noFill/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61"/>
            <p:cNvSpPr>
              <a:spLocks/>
            </p:cNvSpPr>
            <p:nvPr/>
          </p:nvSpPr>
          <p:spPr bwMode="auto">
            <a:xfrm>
              <a:off x="5024438" y="3978275"/>
              <a:ext cx="528637" cy="796925"/>
            </a:xfrm>
            <a:custGeom>
              <a:avLst/>
              <a:gdLst>
                <a:gd name="T0" fmla="*/ 2147483647 w 335"/>
                <a:gd name="T1" fmla="*/ 2147483647 h 542"/>
                <a:gd name="T2" fmla="*/ 2147483647 w 335"/>
                <a:gd name="T3" fmla="*/ 2147483647 h 542"/>
                <a:gd name="T4" fmla="*/ 2147483647 w 335"/>
                <a:gd name="T5" fmla="*/ 2147483647 h 542"/>
                <a:gd name="T6" fmla="*/ 2147483647 w 335"/>
                <a:gd name="T7" fmla="*/ 2147483647 h 542"/>
                <a:gd name="T8" fmla="*/ 2147483647 w 335"/>
                <a:gd name="T9" fmla="*/ 2147483647 h 542"/>
                <a:gd name="T10" fmla="*/ 2147483647 w 335"/>
                <a:gd name="T11" fmla="*/ 2147483647 h 542"/>
                <a:gd name="T12" fmla="*/ 2147483647 w 335"/>
                <a:gd name="T13" fmla="*/ 2147483647 h 542"/>
                <a:gd name="T14" fmla="*/ 2147483647 w 335"/>
                <a:gd name="T15" fmla="*/ 2147483647 h 542"/>
                <a:gd name="T16" fmla="*/ 2147483647 w 335"/>
                <a:gd name="T17" fmla="*/ 2147483647 h 542"/>
                <a:gd name="T18" fmla="*/ 2147483647 w 335"/>
                <a:gd name="T19" fmla="*/ 2147483647 h 542"/>
                <a:gd name="T20" fmla="*/ 2147483647 w 335"/>
                <a:gd name="T21" fmla="*/ 2147483647 h 542"/>
                <a:gd name="T22" fmla="*/ 2147483647 w 335"/>
                <a:gd name="T23" fmla="*/ 2147483647 h 542"/>
                <a:gd name="T24" fmla="*/ 2147483647 w 335"/>
                <a:gd name="T25" fmla="*/ 2147483647 h 542"/>
                <a:gd name="T26" fmla="*/ 2147483647 w 335"/>
                <a:gd name="T27" fmla="*/ 2147483647 h 542"/>
                <a:gd name="T28" fmla="*/ 2147483647 w 335"/>
                <a:gd name="T29" fmla="*/ 2147483647 h 542"/>
                <a:gd name="T30" fmla="*/ 2147483647 w 335"/>
                <a:gd name="T31" fmla="*/ 2147483647 h 542"/>
                <a:gd name="T32" fmla="*/ 2147483647 w 335"/>
                <a:gd name="T33" fmla="*/ 2147483647 h 542"/>
                <a:gd name="T34" fmla="*/ 2147483647 w 335"/>
                <a:gd name="T35" fmla="*/ 2147483647 h 542"/>
                <a:gd name="T36" fmla="*/ 2147483647 w 335"/>
                <a:gd name="T37" fmla="*/ 2147483647 h 542"/>
                <a:gd name="T38" fmla="*/ 2147483647 w 335"/>
                <a:gd name="T39" fmla="*/ 2147483647 h 542"/>
                <a:gd name="T40" fmla="*/ 2147483647 w 335"/>
                <a:gd name="T41" fmla="*/ 2147483647 h 542"/>
                <a:gd name="T42" fmla="*/ 2147483647 w 335"/>
                <a:gd name="T43" fmla="*/ 2147483647 h 542"/>
                <a:gd name="T44" fmla="*/ 2147483647 w 335"/>
                <a:gd name="T45" fmla="*/ 2147483647 h 542"/>
                <a:gd name="T46" fmla="*/ 2147483647 w 335"/>
                <a:gd name="T47" fmla="*/ 2147483647 h 542"/>
                <a:gd name="T48" fmla="*/ 2147483647 w 335"/>
                <a:gd name="T49" fmla="*/ 2147483647 h 542"/>
                <a:gd name="T50" fmla="*/ 2147483647 w 335"/>
                <a:gd name="T51" fmla="*/ 2147483647 h 542"/>
                <a:gd name="T52" fmla="*/ 2147483647 w 335"/>
                <a:gd name="T53" fmla="*/ 2147483647 h 542"/>
                <a:gd name="T54" fmla="*/ 2147483647 w 335"/>
                <a:gd name="T55" fmla="*/ 2147483647 h 542"/>
                <a:gd name="T56" fmla="*/ 2147483647 w 335"/>
                <a:gd name="T57" fmla="*/ 2147483647 h 542"/>
                <a:gd name="T58" fmla="*/ 2147483647 w 335"/>
                <a:gd name="T59" fmla="*/ 2147483647 h 542"/>
                <a:gd name="T60" fmla="*/ 2147483647 w 335"/>
                <a:gd name="T61" fmla="*/ 2147483647 h 542"/>
                <a:gd name="T62" fmla="*/ 2147483647 w 335"/>
                <a:gd name="T63" fmla="*/ 2147483647 h 542"/>
                <a:gd name="T64" fmla="*/ 2147483647 w 335"/>
                <a:gd name="T65" fmla="*/ 2147483647 h 542"/>
                <a:gd name="T66" fmla="*/ 2147483647 w 335"/>
                <a:gd name="T67" fmla="*/ 2147483647 h 542"/>
                <a:gd name="T68" fmla="*/ 2147483647 w 335"/>
                <a:gd name="T69" fmla="*/ 2147483647 h 542"/>
                <a:gd name="T70" fmla="*/ 2147483647 w 335"/>
                <a:gd name="T71" fmla="*/ 2147483647 h 542"/>
                <a:gd name="T72" fmla="*/ 2147483647 w 335"/>
                <a:gd name="T73" fmla="*/ 2147483647 h 542"/>
                <a:gd name="T74" fmla="*/ 2147483647 w 335"/>
                <a:gd name="T75" fmla="*/ 2147483647 h 542"/>
                <a:gd name="T76" fmla="*/ 2147483647 w 335"/>
                <a:gd name="T77" fmla="*/ 2147483647 h 542"/>
                <a:gd name="T78" fmla="*/ 2147483647 w 335"/>
                <a:gd name="T79" fmla="*/ 2147483647 h 542"/>
                <a:gd name="T80" fmla="*/ 2147483647 w 335"/>
                <a:gd name="T81" fmla="*/ 2147483647 h 542"/>
                <a:gd name="T82" fmla="*/ 2147483647 w 335"/>
                <a:gd name="T83" fmla="*/ 2147483647 h 542"/>
                <a:gd name="T84" fmla="*/ 2147483647 w 335"/>
                <a:gd name="T85" fmla="*/ 2147483647 h 542"/>
                <a:gd name="T86" fmla="*/ 2147483647 w 335"/>
                <a:gd name="T87" fmla="*/ 2147483647 h 542"/>
                <a:gd name="T88" fmla="*/ 2147483647 w 335"/>
                <a:gd name="T89" fmla="*/ 2147483647 h 542"/>
                <a:gd name="T90" fmla="*/ 0 w 335"/>
                <a:gd name="T91" fmla="*/ 2147483647 h 542"/>
                <a:gd name="T92" fmla="*/ 2147483647 w 335"/>
                <a:gd name="T93" fmla="*/ 2147483647 h 542"/>
                <a:gd name="T94" fmla="*/ 2147483647 w 335"/>
                <a:gd name="T95" fmla="*/ 2147483647 h 542"/>
                <a:gd name="T96" fmla="*/ 2147483647 w 335"/>
                <a:gd name="T97" fmla="*/ 2147483647 h 542"/>
                <a:gd name="T98" fmla="*/ 2147483647 w 335"/>
                <a:gd name="T99" fmla="*/ 2147483647 h 542"/>
                <a:gd name="T100" fmla="*/ 2147483647 w 335"/>
                <a:gd name="T101" fmla="*/ 2147483647 h 542"/>
                <a:gd name="T102" fmla="*/ 2147483647 w 335"/>
                <a:gd name="T103" fmla="*/ 2147483647 h 542"/>
                <a:gd name="T104" fmla="*/ 2147483647 w 335"/>
                <a:gd name="T105" fmla="*/ 2147483647 h 542"/>
                <a:gd name="T106" fmla="*/ 2147483647 w 335"/>
                <a:gd name="T107" fmla="*/ 2147483647 h 542"/>
                <a:gd name="T108" fmla="*/ 2147483647 w 335"/>
                <a:gd name="T109" fmla="*/ 2147483647 h 542"/>
                <a:gd name="T110" fmla="*/ 2147483647 w 335"/>
                <a:gd name="T111" fmla="*/ 2147483647 h 542"/>
                <a:gd name="T112" fmla="*/ 2147483647 w 335"/>
                <a:gd name="T113" fmla="*/ 2147483647 h 542"/>
                <a:gd name="T114" fmla="*/ 2147483647 w 335"/>
                <a:gd name="T115" fmla="*/ 2147483647 h 542"/>
                <a:gd name="T116" fmla="*/ 2147483647 w 335"/>
                <a:gd name="T117" fmla="*/ 2147483647 h 542"/>
                <a:gd name="T118" fmla="*/ 2147483647 w 335"/>
                <a:gd name="T119" fmla="*/ 2147483647 h 542"/>
                <a:gd name="T120" fmla="*/ 2147483647 w 335"/>
                <a:gd name="T121" fmla="*/ 2147483647 h 542"/>
                <a:gd name="T122" fmla="*/ 2147483647 w 335"/>
                <a:gd name="T123" fmla="*/ 2147483647 h 5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5"/>
                <a:gd name="T187" fmla="*/ 0 h 542"/>
                <a:gd name="T188" fmla="*/ 335 w 335"/>
                <a:gd name="T189" fmla="*/ 542 h 5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5" h="542">
                  <a:moveTo>
                    <a:pt x="20" y="448"/>
                  </a:moveTo>
                  <a:lnTo>
                    <a:pt x="20" y="450"/>
                  </a:lnTo>
                  <a:lnTo>
                    <a:pt x="22" y="454"/>
                  </a:lnTo>
                  <a:lnTo>
                    <a:pt x="22" y="460"/>
                  </a:lnTo>
                  <a:lnTo>
                    <a:pt x="26" y="486"/>
                  </a:lnTo>
                  <a:lnTo>
                    <a:pt x="26" y="488"/>
                  </a:lnTo>
                  <a:lnTo>
                    <a:pt x="27" y="503"/>
                  </a:lnTo>
                  <a:lnTo>
                    <a:pt x="30" y="517"/>
                  </a:lnTo>
                  <a:lnTo>
                    <a:pt x="31" y="529"/>
                  </a:lnTo>
                  <a:lnTo>
                    <a:pt x="33" y="525"/>
                  </a:lnTo>
                  <a:lnTo>
                    <a:pt x="44" y="525"/>
                  </a:lnTo>
                  <a:lnTo>
                    <a:pt x="49" y="531"/>
                  </a:lnTo>
                  <a:lnTo>
                    <a:pt x="56" y="528"/>
                  </a:lnTo>
                  <a:lnTo>
                    <a:pt x="56" y="511"/>
                  </a:lnTo>
                  <a:lnTo>
                    <a:pt x="63" y="491"/>
                  </a:lnTo>
                  <a:lnTo>
                    <a:pt x="72" y="496"/>
                  </a:lnTo>
                  <a:lnTo>
                    <a:pt x="73" y="510"/>
                  </a:lnTo>
                  <a:lnTo>
                    <a:pt x="66" y="541"/>
                  </a:lnTo>
                  <a:lnTo>
                    <a:pt x="109" y="529"/>
                  </a:lnTo>
                  <a:lnTo>
                    <a:pt x="124" y="510"/>
                  </a:lnTo>
                  <a:lnTo>
                    <a:pt x="119" y="504"/>
                  </a:lnTo>
                  <a:lnTo>
                    <a:pt x="120" y="491"/>
                  </a:lnTo>
                  <a:lnTo>
                    <a:pt x="97" y="470"/>
                  </a:lnTo>
                  <a:lnTo>
                    <a:pt x="98" y="453"/>
                  </a:lnTo>
                  <a:lnTo>
                    <a:pt x="128" y="449"/>
                  </a:lnTo>
                  <a:lnTo>
                    <a:pt x="131" y="449"/>
                  </a:lnTo>
                  <a:lnTo>
                    <a:pt x="137" y="449"/>
                  </a:lnTo>
                  <a:lnTo>
                    <a:pt x="139" y="448"/>
                  </a:lnTo>
                  <a:lnTo>
                    <a:pt x="152" y="446"/>
                  </a:lnTo>
                  <a:lnTo>
                    <a:pt x="171" y="445"/>
                  </a:lnTo>
                  <a:lnTo>
                    <a:pt x="177" y="443"/>
                  </a:lnTo>
                  <a:lnTo>
                    <a:pt x="178" y="443"/>
                  </a:lnTo>
                  <a:lnTo>
                    <a:pt x="181" y="443"/>
                  </a:lnTo>
                  <a:lnTo>
                    <a:pt x="192" y="442"/>
                  </a:lnTo>
                  <a:lnTo>
                    <a:pt x="195" y="442"/>
                  </a:lnTo>
                  <a:lnTo>
                    <a:pt x="207" y="441"/>
                  </a:lnTo>
                  <a:lnTo>
                    <a:pt x="209" y="441"/>
                  </a:lnTo>
                  <a:lnTo>
                    <a:pt x="220" y="439"/>
                  </a:lnTo>
                  <a:lnTo>
                    <a:pt x="225" y="439"/>
                  </a:lnTo>
                  <a:lnTo>
                    <a:pt x="228" y="439"/>
                  </a:lnTo>
                  <a:lnTo>
                    <a:pt x="231" y="438"/>
                  </a:lnTo>
                  <a:lnTo>
                    <a:pt x="241" y="436"/>
                  </a:lnTo>
                  <a:lnTo>
                    <a:pt x="248" y="436"/>
                  </a:lnTo>
                  <a:lnTo>
                    <a:pt x="264" y="434"/>
                  </a:lnTo>
                  <a:lnTo>
                    <a:pt x="289" y="431"/>
                  </a:lnTo>
                  <a:lnTo>
                    <a:pt x="291" y="431"/>
                  </a:lnTo>
                  <a:lnTo>
                    <a:pt x="311" y="427"/>
                  </a:lnTo>
                  <a:lnTo>
                    <a:pt x="320" y="427"/>
                  </a:lnTo>
                  <a:lnTo>
                    <a:pt x="334" y="424"/>
                  </a:lnTo>
                  <a:lnTo>
                    <a:pt x="334" y="423"/>
                  </a:lnTo>
                  <a:lnTo>
                    <a:pt x="331" y="417"/>
                  </a:lnTo>
                  <a:lnTo>
                    <a:pt x="328" y="411"/>
                  </a:lnTo>
                  <a:lnTo>
                    <a:pt x="321" y="399"/>
                  </a:lnTo>
                  <a:lnTo>
                    <a:pt x="321" y="392"/>
                  </a:lnTo>
                  <a:lnTo>
                    <a:pt x="321" y="385"/>
                  </a:lnTo>
                  <a:lnTo>
                    <a:pt x="322" y="371"/>
                  </a:lnTo>
                  <a:lnTo>
                    <a:pt x="322" y="370"/>
                  </a:lnTo>
                  <a:lnTo>
                    <a:pt x="320" y="357"/>
                  </a:lnTo>
                  <a:lnTo>
                    <a:pt x="313" y="352"/>
                  </a:lnTo>
                  <a:lnTo>
                    <a:pt x="311" y="344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310" y="332"/>
                  </a:lnTo>
                  <a:lnTo>
                    <a:pt x="310" y="330"/>
                  </a:lnTo>
                  <a:lnTo>
                    <a:pt x="314" y="319"/>
                  </a:lnTo>
                  <a:lnTo>
                    <a:pt x="314" y="317"/>
                  </a:lnTo>
                  <a:lnTo>
                    <a:pt x="314" y="310"/>
                  </a:lnTo>
                  <a:lnTo>
                    <a:pt x="313" y="303"/>
                  </a:lnTo>
                  <a:lnTo>
                    <a:pt x="318" y="296"/>
                  </a:lnTo>
                  <a:lnTo>
                    <a:pt x="324" y="291"/>
                  </a:lnTo>
                  <a:lnTo>
                    <a:pt x="325" y="288"/>
                  </a:lnTo>
                  <a:lnTo>
                    <a:pt x="315" y="281"/>
                  </a:lnTo>
                  <a:lnTo>
                    <a:pt x="317" y="276"/>
                  </a:lnTo>
                  <a:lnTo>
                    <a:pt x="314" y="262"/>
                  </a:lnTo>
                  <a:lnTo>
                    <a:pt x="313" y="262"/>
                  </a:lnTo>
                  <a:lnTo>
                    <a:pt x="304" y="252"/>
                  </a:lnTo>
                  <a:lnTo>
                    <a:pt x="302" y="249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7" y="237"/>
                  </a:lnTo>
                  <a:lnTo>
                    <a:pt x="297" y="234"/>
                  </a:lnTo>
                  <a:lnTo>
                    <a:pt x="292" y="224"/>
                  </a:lnTo>
                  <a:lnTo>
                    <a:pt x="289" y="215"/>
                  </a:lnTo>
                  <a:lnTo>
                    <a:pt x="288" y="212"/>
                  </a:lnTo>
                  <a:lnTo>
                    <a:pt x="284" y="199"/>
                  </a:lnTo>
                  <a:lnTo>
                    <a:pt x="284" y="198"/>
                  </a:lnTo>
                  <a:lnTo>
                    <a:pt x="284" y="196"/>
                  </a:lnTo>
                  <a:lnTo>
                    <a:pt x="281" y="188"/>
                  </a:lnTo>
                  <a:lnTo>
                    <a:pt x="277" y="172"/>
                  </a:lnTo>
                  <a:lnTo>
                    <a:pt x="274" y="165"/>
                  </a:lnTo>
                  <a:lnTo>
                    <a:pt x="273" y="159"/>
                  </a:lnTo>
                  <a:lnTo>
                    <a:pt x="271" y="158"/>
                  </a:lnTo>
                  <a:lnTo>
                    <a:pt x="268" y="144"/>
                  </a:lnTo>
                  <a:lnTo>
                    <a:pt x="267" y="141"/>
                  </a:lnTo>
                  <a:lnTo>
                    <a:pt x="261" y="122"/>
                  </a:lnTo>
                  <a:lnTo>
                    <a:pt x="261" y="119"/>
                  </a:lnTo>
                  <a:lnTo>
                    <a:pt x="260" y="115"/>
                  </a:lnTo>
                  <a:lnTo>
                    <a:pt x="257" y="108"/>
                  </a:lnTo>
                  <a:lnTo>
                    <a:pt x="257" y="105"/>
                  </a:lnTo>
                  <a:lnTo>
                    <a:pt x="256" y="101"/>
                  </a:lnTo>
                  <a:lnTo>
                    <a:pt x="255" y="95"/>
                  </a:lnTo>
                  <a:lnTo>
                    <a:pt x="252" y="87"/>
                  </a:lnTo>
                  <a:lnTo>
                    <a:pt x="250" y="80"/>
                  </a:lnTo>
                  <a:lnTo>
                    <a:pt x="248" y="74"/>
                  </a:lnTo>
                  <a:lnTo>
                    <a:pt x="245" y="62"/>
                  </a:lnTo>
                  <a:lnTo>
                    <a:pt x="242" y="55"/>
                  </a:lnTo>
                  <a:lnTo>
                    <a:pt x="241" y="48"/>
                  </a:lnTo>
                  <a:lnTo>
                    <a:pt x="238" y="41"/>
                  </a:lnTo>
                  <a:lnTo>
                    <a:pt x="236" y="38"/>
                  </a:lnTo>
                  <a:lnTo>
                    <a:pt x="234" y="24"/>
                  </a:lnTo>
                  <a:lnTo>
                    <a:pt x="231" y="16"/>
                  </a:lnTo>
                  <a:lnTo>
                    <a:pt x="230" y="12"/>
                  </a:lnTo>
                  <a:lnTo>
                    <a:pt x="228" y="1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05" y="1"/>
                  </a:lnTo>
                  <a:lnTo>
                    <a:pt x="202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64" y="5"/>
                  </a:lnTo>
                  <a:lnTo>
                    <a:pt x="159" y="6"/>
                  </a:lnTo>
                  <a:lnTo>
                    <a:pt x="148" y="8"/>
                  </a:lnTo>
                  <a:lnTo>
                    <a:pt x="124" y="11"/>
                  </a:lnTo>
                  <a:lnTo>
                    <a:pt x="119" y="11"/>
                  </a:lnTo>
                  <a:lnTo>
                    <a:pt x="116" y="11"/>
                  </a:lnTo>
                  <a:lnTo>
                    <a:pt x="112" y="12"/>
                  </a:lnTo>
                  <a:lnTo>
                    <a:pt x="85" y="13"/>
                  </a:lnTo>
                  <a:lnTo>
                    <a:pt x="83" y="15"/>
                  </a:lnTo>
                  <a:lnTo>
                    <a:pt x="72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26" y="20"/>
                  </a:lnTo>
                  <a:lnTo>
                    <a:pt x="19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9" y="58"/>
                  </a:lnTo>
                  <a:lnTo>
                    <a:pt x="9" y="67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91"/>
                  </a:lnTo>
                  <a:lnTo>
                    <a:pt x="9" y="97"/>
                  </a:lnTo>
                  <a:lnTo>
                    <a:pt x="9" y="110"/>
                  </a:lnTo>
                  <a:lnTo>
                    <a:pt x="9" y="113"/>
                  </a:lnTo>
                  <a:lnTo>
                    <a:pt x="9" y="122"/>
                  </a:lnTo>
                  <a:lnTo>
                    <a:pt x="9" y="126"/>
                  </a:lnTo>
                  <a:lnTo>
                    <a:pt x="9" y="131"/>
                  </a:lnTo>
                  <a:lnTo>
                    <a:pt x="9" y="14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83"/>
                  </a:lnTo>
                  <a:lnTo>
                    <a:pt x="9" y="187"/>
                  </a:lnTo>
                  <a:lnTo>
                    <a:pt x="9" y="196"/>
                  </a:lnTo>
                  <a:lnTo>
                    <a:pt x="9" y="209"/>
                  </a:lnTo>
                  <a:lnTo>
                    <a:pt x="9" y="217"/>
                  </a:lnTo>
                  <a:lnTo>
                    <a:pt x="9" y="219"/>
                  </a:lnTo>
                  <a:lnTo>
                    <a:pt x="9" y="242"/>
                  </a:lnTo>
                  <a:lnTo>
                    <a:pt x="9" y="246"/>
                  </a:lnTo>
                  <a:lnTo>
                    <a:pt x="9" y="249"/>
                  </a:lnTo>
                  <a:lnTo>
                    <a:pt x="9" y="274"/>
                  </a:lnTo>
                  <a:lnTo>
                    <a:pt x="9" y="278"/>
                  </a:lnTo>
                  <a:lnTo>
                    <a:pt x="9" y="287"/>
                  </a:lnTo>
                  <a:lnTo>
                    <a:pt x="9" y="307"/>
                  </a:lnTo>
                  <a:lnTo>
                    <a:pt x="9" y="310"/>
                  </a:lnTo>
                  <a:lnTo>
                    <a:pt x="9" y="317"/>
                  </a:lnTo>
                  <a:lnTo>
                    <a:pt x="9" y="324"/>
                  </a:lnTo>
                  <a:lnTo>
                    <a:pt x="9" y="325"/>
                  </a:lnTo>
                  <a:lnTo>
                    <a:pt x="9" y="330"/>
                  </a:lnTo>
                  <a:lnTo>
                    <a:pt x="9" y="337"/>
                  </a:lnTo>
                  <a:lnTo>
                    <a:pt x="8" y="363"/>
                  </a:lnTo>
                  <a:lnTo>
                    <a:pt x="9" y="366"/>
                  </a:lnTo>
                  <a:lnTo>
                    <a:pt x="9" y="367"/>
                  </a:lnTo>
                  <a:lnTo>
                    <a:pt x="12" y="384"/>
                  </a:lnTo>
                  <a:lnTo>
                    <a:pt x="13" y="406"/>
                  </a:lnTo>
                  <a:lnTo>
                    <a:pt x="13" y="407"/>
                  </a:lnTo>
                  <a:lnTo>
                    <a:pt x="15" y="413"/>
                  </a:lnTo>
                  <a:lnTo>
                    <a:pt x="16" y="418"/>
                  </a:lnTo>
                  <a:lnTo>
                    <a:pt x="18" y="432"/>
                  </a:lnTo>
                  <a:lnTo>
                    <a:pt x="20" y="448"/>
                  </a:lnTo>
                </a:path>
              </a:pathLst>
            </a:custGeom>
            <a:noFill/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139"/>
            <p:cNvGrpSpPr>
              <a:grpSpLocks/>
            </p:cNvGrpSpPr>
            <p:nvPr/>
          </p:nvGrpSpPr>
          <p:grpSpPr bwMode="auto">
            <a:xfrm>
              <a:off x="5181600" y="4575175"/>
              <a:ext cx="1235075" cy="987425"/>
              <a:chOff x="5181600" y="4435475"/>
              <a:chExt cx="1235075" cy="987425"/>
            </a:xfrm>
            <a:solidFill>
              <a:schemeClr val="bg1">
                <a:alpha val="80000"/>
              </a:schemeClr>
            </a:solidFill>
          </p:grpSpPr>
          <p:sp>
            <p:nvSpPr>
              <p:cNvPr id="61" name="Freeform 262"/>
              <p:cNvSpPr>
                <a:spLocks/>
              </p:cNvSpPr>
              <p:nvPr/>
            </p:nvSpPr>
            <p:spPr bwMode="auto">
              <a:xfrm>
                <a:off x="5181600" y="4435475"/>
                <a:ext cx="1235075" cy="903288"/>
              </a:xfrm>
              <a:custGeom>
                <a:avLst/>
                <a:gdLst>
                  <a:gd name="T0" fmla="*/ 2147483647 w 783"/>
                  <a:gd name="T1" fmla="*/ 2147483647 h 614"/>
                  <a:gd name="T2" fmla="*/ 2147483647 w 783"/>
                  <a:gd name="T3" fmla="*/ 2147483647 h 614"/>
                  <a:gd name="T4" fmla="*/ 2147483647 w 783"/>
                  <a:gd name="T5" fmla="*/ 2147483647 h 614"/>
                  <a:gd name="T6" fmla="*/ 2147483647 w 783"/>
                  <a:gd name="T7" fmla="*/ 2147483647 h 614"/>
                  <a:gd name="T8" fmla="*/ 2147483647 w 783"/>
                  <a:gd name="T9" fmla="*/ 2147483647 h 614"/>
                  <a:gd name="T10" fmla="*/ 2147483647 w 783"/>
                  <a:gd name="T11" fmla="*/ 2147483647 h 614"/>
                  <a:gd name="T12" fmla="*/ 2147483647 w 783"/>
                  <a:gd name="T13" fmla="*/ 2147483647 h 614"/>
                  <a:gd name="T14" fmla="*/ 2147483647 w 783"/>
                  <a:gd name="T15" fmla="*/ 2147483647 h 614"/>
                  <a:gd name="T16" fmla="*/ 2147483647 w 783"/>
                  <a:gd name="T17" fmla="*/ 2147483647 h 614"/>
                  <a:gd name="T18" fmla="*/ 2147483647 w 783"/>
                  <a:gd name="T19" fmla="*/ 2147483647 h 614"/>
                  <a:gd name="T20" fmla="*/ 2147483647 w 783"/>
                  <a:gd name="T21" fmla="*/ 2147483647 h 614"/>
                  <a:gd name="T22" fmla="*/ 2147483647 w 783"/>
                  <a:gd name="T23" fmla="*/ 2147483647 h 614"/>
                  <a:gd name="T24" fmla="*/ 2147483647 w 783"/>
                  <a:gd name="T25" fmla="*/ 2147483647 h 614"/>
                  <a:gd name="T26" fmla="*/ 2147483647 w 783"/>
                  <a:gd name="T27" fmla="*/ 2147483647 h 614"/>
                  <a:gd name="T28" fmla="*/ 2147483647 w 783"/>
                  <a:gd name="T29" fmla="*/ 2147483647 h 614"/>
                  <a:gd name="T30" fmla="*/ 2147483647 w 783"/>
                  <a:gd name="T31" fmla="*/ 2147483647 h 614"/>
                  <a:gd name="T32" fmla="*/ 2147483647 w 783"/>
                  <a:gd name="T33" fmla="*/ 2147483647 h 614"/>
                  <a:gd name="T34" fmla="*/ 2147483647 w 783"/>
                  <a:gd name="T35" fmla="*/ 2147483647 h 614"/>
                  <a:gd name="T36" fmla="*/ 2147483647 w 783"/>
                  <a:gd name="T37" fmla="*/ 2147483647 h 614"/>
                  <a:gd name="T38" fmla="*/ 2147483647 w 783"/>
                  <a:gd name="T39" fmla="*/ 2147483647 h 614"/>
                  <a:gd name="T40" fmla="*/ 2147483647 w 783"/>
                  <a:gd name="T41" fmla="*/ 2147483647 h 614"/>
                  <a:gd name="T42" fmla="*/ 2147483647 w 783"/>
                  <a:gd name="T43" fmla="*/ 2147483647 h 614"/>
                  <a:gd name="T44" fmla="*/ 2147483647 w 783"/>
                  <a:gd name="T45" fmla="*/ 2147483647 h 614"/>
                  <a:gd name="T46" fmla="*/ 2147483647 w 783"/>
                  <a:gd name="T47" fmla="*/ 2147483647 h 614"/>
                  <a:gd name="T48" fmla="*/ 2147483647 w 783"/>
                  <a:gd name="T49" fmla="*/ 2147483647 h 614"/>
                  <a:gd name="T50" fmla="*/ 2147483647 w 783"/>
                  <a:gd name="T51" fmla="*/ 2147483647 h 614"/>
                  <a:gd name="T52" fmla="*/ 2147483647 w 783"/>
                  <a:gd name="T53" fmla="*/ 2147483647 h 614"/>
                  <a:gd name="T54" fmla="*/ 2147483647 w 783"/>
                  <a:gd name="T55" fmla="*/ 2147483647 h 614"/>
                  <a:gd name="T56" fmla="*/ 2147483647 w 783"/>
                  <a:gd name="T57" fmla="*/ 2147483647 h 614"/>
                  <a:gd name="T58" fmla="*/ 2147483647 w 783"/>
                  <a:gd name="T59" fmla="*/ 2147483647 h 614"/>
                  <a:gd name="T60" fmla="*/ 2147483647 w 783"/>
                  <a:gd name="T61" fmla="*/ 2147483647 h 614"/>
                  <a:gd name="T62" fmla="*/ 2147483647 w 783"/>
                  <a:gd name="T63" fmla="*/ 2147483647 h 614"/>
                  <a:gd name="T64" fmla="*/ 2147483647 w 783"/>
                  <a:gd name="T65" fmla="*/ 2147483647 h 614"/>
                  <a:gd name="T66" fmla="*/ 2147483647 w 783"/>
                  <a:gd name="T67" fmla="*/ 2147483647 h 614"/>
                  <a:gd name="T68" fmla="*/ 2147483647 w 783"/>
                  <a:gd name="T69" fmla="*/ 2147483647 h 614"/>
                  <a:gd name="T70" fmla="*/ 2147483647 w 783"/>
                  <a:gd name="T71" fmla="*/ 2147483647 h 614"/>
                  <a:gd name="T72" fmla="*/ 2147483647 w 783"/>
                  <a:gd name="T73" fmla="*/ 2147483647 h 614"/>
                  <a:gd name="T74" fmla="*/ 2147483647 w 783"/>
                  <a:gd name="T75" fmla="*/ 2147483647 h 614"/>
                  <a:gd name="T76" fmla="*/ 2147483647 w 783"/>
                  <a:gd name="T77" fmla="*/ 2147483647 h 614"/>
                  <a:gd name="T78" fmla="*/ 2147483647 w 783"/>
                  <a:gd name="T79" fmla="*/ 2147483647 h 614"/>
                  <a:gd name="T80" fmla="*/ 2147483647 w 783"/>
                  <a:gd name="T81" fmla="*/ 2147483647 h 614"/>
                  <a:gd name="T82" fmla="*/ 2147483647 w 783"/>
                  <a:gd name="T83" fmla="*/ 2147483647 h 614"/>
                  <a:gd name="T84" fmla="*/ 2147483647 w 783"/>
                  <a:gd name="T85" fmla="*/ 2147483647 h 614"/>
                  <a:gd name="T86" fmla="*/ 2147483647 w 783"/>
                  <a:gd name="T87" fmla="*/ 2147483647 h 614"/>
                  <a:gd name="T88" fmla="*/ 2147483647 w 783"/>
                  <a:gd name="T89" fmla="*/ 2147483647 h 614"/>
                  <a:gd name="T90" fmla="*/ 2147483647 w 783"/>
                  <a:gd name="T91" fmla="*/ 2147483647 h 614"/>
                  <a:gd name="T92" fmla="*/ 2147483647 w 783"/>
                  <a:gd name="T93" fmla="*/ 2147483647 h 614"/>
                  <a:gd name="T94" fmla="*/ 2147483647 w 783"/>
                  <a:gd name="T95" fmla="*/ 2147483647 h 614"/>
                  <a:gd name="T96" fmla="*/ 2147483647 w 783"/>
                  <a:gd name="T97" fmla="*/ 2147483647 h 614"/>
                  <a:gd name="T98" fmla="*/ 2147483647 w 783"/>
                  <a:gd name="T99" fmla="*/ 2147483647 h 614"/>
                  <a:gd name="T100" fmla="*/ 2147483647 w 783"/>
                  <a:gd name="T101" fmla="*/ 2147483647 h 614"/>
                  <a:gd name="T102" fmla="*/ 2147483647 w 783"/>
                  <a:gd name="T103" fmla="*/ 2147483647 h 614"/>
                  <a:gd name="T104" fmla="*/ 0 w 783"/>
                  <a:gd name="T105" fmla="*/ 2147483647 h 614"/>
                  <a:gd name="T106" fmla="*/ 2147483647 w 783"/>
                  <a:gd name="T107" fmla="*/ 2147483647 h 614"/>
                  <a:gd name="T108" fmla="*/ 2147483647 w 783"/>
                  <a:gd name="T109" fmla="*/ 2147483647 h 614"/>
                  <a:gd name="T110" fmla="*/ 2147483647 w 783"/>
                  <a:gd name="T111" fmla="*/ 2147483647 h 6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83"/>
                  <a:gd name="T169" fmla="*/ 0 h 614"/>
                  <a:gd name="T170" fmla="*/ 783 w 783"/>
                  <a:gd name="T171" fmla="*/ 614 h 6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83" h="614">
                    <a:moveTo>
                      <a:pt x="156" y="110"/>
                    </a:moveTo>
                    <a:lnTo>
                      <a:pt x="193" y="127"/>
                    </a:lnTo>
                    <a:lnTo>
                      <a:pt x="205" y="138"/>
                    </a:lnTo>
                    <a:lnTo>
                      <a:pt x="218" y="142"/>
                    </a:lnTo>
                    <a:lnTo>
                      <a:pt x="220" y="166"/>
                    </a:lnTo>
                    <a:lnTo>
                      <a:pt x="218" y="147"/>
                    </a:lnTo>
                    <a:lnTo>
                      <a:pt x="222" y="167"/>
                    </a:lnTo>
                    <a:lnTo>
                      <a:pt x="236" y="166"/>
                    </a:lnTo>
                    <a:lnTo>
                      <a:pt x="245" y="170"/>
                    </a:lnTo>
                    <a:lnTo>
                      <a:pt x="244" y="160"/>
                    </a:lnTo>
                    <a:lnTo>
                      <a:pt x="256" y="160"/>
                    </a:lnTo>
                    <a:lnTo>
                      <a:pt x="265" y="152"/>
                    </a:lnTo>
                    <a:lnTo>
                      <a:pt x="263" y="156"/>
                    </a:lnTo>
                    <a:lnTo>
                      <a:pt x="300" y="133"/>
                    </a:lnTo>
                    <a:lnTo>
                      <a:pt x="311" y="133"/>
                    </a:lnTo>
                    <a:lnTo>
                      <a:pt x="312" y="124"/>
                    </a:lnTo>
                    <a:lnTo>
                      <a:pt x="311" y="122"/>
                    </a:lnTo>
                    <a:lnTo>
                      <a:pt x="320" y="110"/>
                    </a:lnTo>
                    <a:lnTo>
                      <a:pt x="336" y="108"/>
                    </a:lnTo>
                    <a:lnTo>
                      <a:pt x="343" y="108"/>
                    </a:lnTo>
                    <a:lnTo>
                      <a:pt x="344" y="108"/>
                    </a:lnTo>
                    <a:lnTo>
                      <a:pt x="380" y="126"/>
                    </a:lnTo>
                    <a:lnTo>
                      <a:pt x="386" y="137"/>
                    </a:lnTo>
                    <a:lnTo>
                      <a:pt x="402" y="145"/>
                    </a:lnTo>
                    <a:lnTo>
                      <a:pt x="409" y="163"/>
                    </a:lnTo>
                    <a:lnTo>
                      <a:pt x="422" y="167"/>
                    </a:lnTo>
                    <a:lnTo>
                      <a:pt x="433" y="183"/>
                    </a:lnTo>
                    <a:lnTo>
                      <a:pt x="441" y="185"/>
                    </a:lnTo>
                    <a:lnTo>
                      <a:pt x="443" y="199"/>
                    </a:lnTo>
                    <a:lnTo>
                      <a:pt x="448" y="199"/>
                    </a:lnTo>
                    <a:lnTo>
                      <a:pt x="450" y="194"/>
                    </a:lnTo>
                    <a:lnTo>
                      <a:pt x="462" y="192"/>
                    </a:lnTo>
                    <a:lnTo>
                      <a:pt x="469" y="195"/>
                    </a:lnTo>
                    <a:lnTo>
                      <a:pt x="475" y="209"/>
                    </a:lnTo>
                    <a:lnTo>
                      <a:pt x="483" y="217"/>
                    </a:lnTo>
                    <a:lnTo>
                      <a:pt x="479" y="230"/>
                    </a:lnTo>
                    <a:lnTo>
                      <a:pt x="484" y="234"/>
                    </a:lnTo>
                    <a:lnTo>
                      <a:pt x="483" y="237"/>
                    </a:lnTo>
                    <a:lnTo>
                      <a:pt x="487" y="239"/>
                    </a:lnTo>
                    <a:lnTo>
                      <a:pt x="488" y="241"/>
                    </a:lnTo>
                    <a:lnTo>
                      <a:pt x="491" y="267"/>
                    </a:lnTo>
                    <a:lnTo>
                      <a:pt x="487" y="288"/>
                    </a:lnTo>
                    <a:lnTo>
                      <a:pt x="483" y="298"/>
                    </a:lnTo>
                    <a:lnTo>
                      <a:pt x="487" y="302"/>
                    </a:lnTo>
                    <a:lnTo>
                      <a:pt x="483" y="306"/>
                    </a:lnTo>
                    <a:lnTo>
                      <a:pt x="484" y="330"/>
                    </a:lnTo>
                    <a:lnTo>
                      <a:pt x="495" y="342"/>
                    </a:lnTo>
                    <a:lnTo>
                      <a:pt x="498" y="353"/>
                    </a:lnTo>
                    <a:lnTo>
                      <a:pt x="501" y="355"/>
                    </a:lnTo>
                    <a:lnTo>
                      <a:pt x="508" y="341"/>
                    </a:lnTo>
                    <a:lnTo>
                      <a:pt x="508" y="327"/>
                    </a:lnTo>
                    <a:lnTo>
                      <a:pt x="505" y="323"/>
                    </a:lnTo>
                    <a:lnTo>
                      <a:pt x="495" y="320"/>
                    </a:lnTo>
                    <a:lnTo>
                      <a:pt x="502" y="317"/>
                    </a:lnTo>
                    <a:lnTo>
                      <a:pt x="519" y="330"/>
                    </a:lnTo>
                    <a:lnTo>
                      <a:pt x="519" y="324"/>
                    </a:lnTo>
                    <a:lnTo>
                      <a:pt x="526" y="323"/>
                    </a:lnTo>
                    <a:lnTo>
                      <a:pt x="516" y="350"/>
                    </a:lnTo>
                    <a:lnTo>
                      <a:pt x="511" y="357"/>
                    </a:lnTo>
                    <a:lnTo>
                      <a:pt x="511" y="360"/>
                    </a:lnTo>
                    <a:lnTo>
                      <a:pt x="500" y="364"/>
                    </a:lnTo>
                    <a:lnTo>
                      <a:pt x="512" y="378"/>
                    </a:lnTo>
                    <a:lnTo>
                      <a:pt x="525" y="392"/>
                    </a:lnTo>
                    <a:lnTo>
                      <a:pt x="545" y="422"/>
                    </a:lnTo>
                    <a:lnTo>
                      <a:pt x="551" y="428"/>
                    </a:lnTo>
                    <a:lnTo>
                      <a:pt x="551" y="429"/>
                    </a:lnTo>
                    <a:lnTo>
                      <a:pt x="556" y="438"/>
                    </a:lnTo>
                    <a:lnTo>
                      <a:pt x="570" y="467"/>
                    </a:lnTo>
                    <a:lnTo>
                      <a:pt x="577" y="474"/>
                    </a:lnTo>
                    <a:lnTo>
                      <a:pt x="588" y="470"/>
                    </a:lnTo>
                    <a:lnTo>
                      <a:pt x="588" y="465"/>
                    </a:lnTo>
                    <a:lnTo>
                      <a:pt x="605" y="481"/>
                    </a:lnTo>
                    <a:lnTo>
                      <a:pt x="613" y="502"/>
                    </a:lnTo>
                    <a:lnTo>
                      <a:pt x="630" y="529"/>
                    </a:lnTo>
                    <a:lnTo>
                      <a:pt x="630" y="525"/>
                    </a:lnTo>
                    <a:lnTo>
                      <a:pt x="634" y="522"/>
                    </a:lnTo>
                    <a:lnTo>
                      <a:pt x="651" y="531"/>
                    </a:lnTo>
                    <a:lnTo>
                      <a:pt x="658" y="532"/>
                    </a:lnTo>
                    <a:lnTo>
                      <a:pt x="676" y="546"/>
                    </a:lnTo>
                    <a:lnTo>
                      <a:pt x="693" y="574"/>
                    </a:lnTo>
                    <a:lnTo>
                      <a:pt x="690" y="576"/>
                    </a:lnTo>
                    <a:lnTo>
                      <a:pt x="690" y="588"/>
                    </a:lnTo>
                    <a:lnTo>
                      <a:pt x="700" y="597"/>
                    </a:lnTo>
                    <a:lnTo>
                      <a:pt x="708" y="594"/>
                    </a:lnTo>
                    <a:lnTo>
                      <a:pt x="722" y="588"/>
                    </a:lnTo>
                    <a:lnTo>
                      <a:pt x="727" y="588"/>
                    </a:lnTo>
                    <a:lnTo>
                      <a:pt x="727" y="589"/>
                    </a:lnTo>
                    <a:lnTo>
                      <a:pt x="737" y="588"/>
                    </a:lnTo>
                    <a:lnTo>
                      <a:pt x="734" y="600"/>
                    </a:lnTo>
                    <a:lnTo>
                      <a:pt x="737" y="603"/>
                    </a:lnTo>
                    <a:lnTo>
                      <a:pt x="744" y="599"/>
                    </a:lnTo>
                    <a:lnTo>
                      <a:pt x="741" y="588"/>
                    </a:lnTo>
                    <a:lnTo>
                      <a:pt x="743" y="581"/>
                    </a:lnTo>
                    <a:lnTo>
                      <a:pt x="745" y="582"/>
                    </a:lnTo>
                    <a:lnTo>
                      <a:pt x="756" y="578"/>
                    </a:lnTo>
                    <a:lnTo>
                      <a:pt x="758" y="596"/>
                    </a:lnTo>
                    <a:lnTo>
                      <a:pt x="752" y="600"/>
                    </a:lnTo>
                    <a:lnTo>
                      <a:pt x="755" y="601"/>
                    </a:lnTo>
                    <a:lnTo>
                      <a:pt x="745" y="613"/>
                    </a:lnTo>
                    <a:lnTo>
                      <a:pt x="754" y="606"/>
                    </a:lnTo>
                    <a:lnTo>
                      <a:pt x="769" y="583"/>
                    </a:lnTo>
                    <a:lnTo>
                      <a:pt x="777" y="558"/>
                    </a:lnTo>
                    <a:lnTo>
                      <a:pt x="782" y="542"/>
                    </a:lnTo>
                    <a:lnTo>
                      <a:pt x="782" y="539"/>
                    </a:lnTo>
                    <a:lnTo>
                      <a:pt x="776" y="558"/>
                    </a:lnTo>
                    <a:lnTo>
                      <a:pt x="766" y="565"/>
                    </a:lnTo>
                    <a:lnTo>
                      <a:pt x="770" y="557"/>
                    </a:lnTo>
                    <a:lnTo>
                      <a:pt x="765" y="545"/>
                    </a:lnTo>
                    <a:lnTo>
                      <a:pt x="770" y="522"/>
                    </a:lnTo>
                    <a:lnTo>
                      <a:pt x="777" y="518"/>
                    </a:lnTo>
                    <a:lnTo>
                      <a:pt x="780" y="522"/>
                    </a:lnTo>
                    <a:lnTo>
                      <a:pt x="777" y="490"/>
                    </a:lnTo>
                    <a:lnTo>
                      <a:pt x="777" y="488"/>
                    </a:lnTo>
                    <a:lnTo>
                      <a:pt x="775" y="452"/>
                    </a:lnTo>
                    <a:lnTo>
                      <a:pt x="770" y="402"/>
                    </a:lnTo>
                    <a:lnTo>
                      <a:pt x="762" y="384"/>
                    </a:lnTo>
                    <a:lnTo>
                      <a:pt x="745" y="355"/>
                    </a:lnTo>
                    <a:lnTo>
                      <a:pt x="729" y="325"/>
                    </a:lnTo>
                    <a:lnTo>
                      <a:pt x="729" y="324"/>
                    </a:lnTo>
                    <a:lnTo>
                      <a:pt x="711" y="295"/>
                    </a:lnTo>
                    <a:lnTo>
                      <a:pt x="694" y="269"/>
                    </a:lnTo>
                    <a:lnTo>
                      <a:pt x="687" y="245"/>
                    </a:lnTo>
                    <a:lnTo>
                      <a:pt x="690" y="227"/>
                    </a:lnTo>
                    <a:lnTo>
                      <a:pt x="666" y="199"/>
                    </a:lnTo>
                    <a:lnTo>
                      <a:pt x="637" y="163"/>
                    </a:lnTo>
                    <a:lnTo>
                      <a:pt x="622" y="140"/>
                    </a:lnTo>
                    <a:lnTo>
                      <a:pt x="622" y="137"/>
                    </a:lnTo>
                    <a:lnTo>
                      <a:pt x="606" y="113"/>
                    </a:lnTo>
                    <a:lnTo>
                      <a:pt x="605" y="113"/>
                    </a:lnTo>
                    <a:lnTo>
                      <a:pt x="602" y="105"/>
                    </a:lnTo>
                    <a:lnTo>
                      <a:pt x="595" y="88"/>
                    </a:lnTo>
                    <a:lnTo>
                      <a:pt x="581" y="54"/>
                    </a:lnTo>
                    <a:lnTo>
                      <a:pt x="573" y="27"/>
                    </a:lnTo>
                    <a:lnTo>
                      <a:pt x="570" y="27"/>
                    </a:lnTo>
                    <a:lnTo>
                      <a:pt x="570" y="26"/>
                    </a:lnTo>
                    <a:lnTo>
                      <a:pt x="566" y="5"/>
                    </a:lnTo>
                    <a:lnTo>
                      <a:pt x="540" y="5"/>
                    </a:lnTo>
                    <a:lnTo>
                      <a:pt x="526" y="2"/>
                    </a:lnTo>
                    <a:lnTo>
                      <a:pt x="523" y="0"/>
                    </a:lnTo>
                    <a:lnTo>
                      <a:pt x="512" y="9"/>
                    </a:lnTo>
                    <a:lnTo>
                      <a:pt x="519" y="36"/>
                    </a:lnTo>
                    <a:lnTo>
                      <a:pt x="518" y="51"/>
                    </a:lnTo>
                    <a:lnTo>
                      <a:pt x="505" y="52"/>
                    </a:lnTo>
                    <a:lnTo>
                      <a:pt x="500" y="38"/>
                    </a:lnTo>
                    <a:lnTo>
                      <a:pt x="500" y="31"/>
                    </a:lnTo>
                    <a:lnTo>
                      <a:pt x="495" y="31"/>
                    </a:lnTo>
                    <a:lnTo>
                      <a:pt x="484" y="33"/>
                    </a:lnTo>
                    <a:lnTo>
                      <a:pt x="480" y="33"/>
                    </a:lnTo>
                    <a:lnTo>
                      <a:pt x="476" y="33"/>
                    </a:lnTo>
                    <a:lnTo>
                      <a:pt x="473" y="33"/>
                    </a:lnTo>
                    <a:lnTo>
                      <a:pt x="465" y="34"/>
                    </a:lnTo>
                    <a:lnTo>
                      <a:pt x="456" y="36"/>
                    </a:lnTo>
                    <a:lnTo>
                      <a:pt x="455" y="36"/>
                    </a:lnTo>
                    <a:lnTo>
                      <a:pt x="450" y="36"/>
                    </a:lnTo>
                    <a:lnTo>
                      <a:pt x="437" y="36"/>
                    </a:lnTo>
                    <a:lnTo>
                      <a:pt x="413" y="37"/>
                    </a:lnTo>
                    <a:lnTo>
                      <a:pt x="408" y="38"/>
                    </a:lnTo>
                    <a:lnTo>
                      <a:pt x="404" y="38"/>
                    </a:lnTo>
                    <a:lnTo>
                      <a:pt x="397" y="40"/>
                    </a:lnTo>
                    <a:lnTo>
                      <a:pt x="394" y="40"/>
                    </a:lnTo>
                    <a:lnTo>
                      <a:pt x="393" y="40"/>
                    </a:lnTo>
                    <a:lnTo>
                      <a:pt x="390" y="40"/>
                    </a:lnTo>
                    <a:lnTo>
                      <a:pt x="380" y="40"/>
                    </a:lnTo>
                    <a:lnTo>
                      <a:pt x="370" y="41"/>
                    </a:lnTo>
                    <a:lnTo>
                      <a:pt x="366" y="42"/>
                    </a:lnTo>
                    <a:lnTo>
                      <a:pt x="363" y="42"/>
                    </a:lnTo>
                    <a:lnTo>
                      <a:pt x="358" y="42"/>
                    </a:lnTo>
                    <a:lnTo>
                      <a:pt x="345" y="42"/>
                    </a:lnTo>
                    <a:lnTo>
                      <a:pt x="340" y="44"/>
                    </a:lnTo>
                    <a:lnTo>
                      <a:pt x="333" y="45"/>
                    </a:lnTo>
                    <a:lnTo>
                      <a:pt x="329" y="45"/>
                    </a:lnTo>
                    <a:lnTo>
                      <a:pt x="326" y="45"/>
                    </a:lnTo>
                    <a:lnTo>
                      <a:pt x="316" y="45"/>
                    </a:lnTo>
                    <a:lnTo>
                      <a:pt x="311" y="47"/>
                    </a:lnTo>
                    <a:lnTo>
                      <a:pt x="308" y="47"/>
                    </a:lnTo>
                    <a:lnTo>
                      <a:pt x="305" y="47"/>
                    </a:lnTo>
                    <a:lnTo>
                      <a:pt x="300" y="47"/>
                    </a:lnTo>
                    <a:lnTo>
                      <a:pt x="290" y="48"/>
                    </a:lnTo>
                    <a:lnTo>
                      <a:pt x="275" y="49"/>
                    </a:lnTo>
                    <a:lnTo>
                      <a:pt x="254" y="51"/>
                    </a:lnTo>
                    <a:lnTo>
                      <a:pt x="254" y="49"/>
                    </a:lnTo>
                    <a:lnTo>
                      <a:pt x="238" y="23"/>
                    </a:lnTo>
                    <a:lnTo>
                      <a:pt x="237" y="20"/>
                    </a:lnTo>
                    <a:lnTo>
                      <a:pt x="223" y="23"/>
                    </a:lnTo>
                    <a:lnTo>
                      <a:pt x="215" y="23"/>
                    </a:lnTo>
                    <a:lnTo>
                      <a:pt x="194" y="27"/>
                    </a:lnTo>
                    <a:lnTo>
                      <a:pt x="193" y="27"/>
                    </a:lnTo>
                    <a:lnTo>
                      <a:pt x="168" y="30"/>
                    </a:lnTo>
                    <a:lnTo>
                      <a:pt x="151" y="33"/>
                    </a:lnTo>
                    <a:lnTo>
                      <a:pt x="144" y="33"/>
                    </a:lnTo>
                    <a:lnTo>
                      <a:pt x="134" y="34"/>
                    </a:lnTo>
                    <a:lnTo>
                      <a:pt x="131" y="36"/>
                    </a:lnTo>
                    <a:lnTo>
                      <a:pt x="129" y="36"/>
                    </a:lnTo>
                    <a:lnTo>
                      <a:pt x="123" y="36"/>
                    </a:lnTo>
                    <a:lnTo>
                      <a:pt x="112" y="37"/>
                    </a:lnTo>
                    <a:lnTo>
                      <a:pt x="111" y="37"/>
                    </a:lnTo>
                    <a:lnTo>
                      <a:pt x="98" y="38"/>
                    </a:lnTo>
                    <a:lnTo>
                      <a:pt x="95" y="38"/>
                    </a:lnTo>
                    <a:lnTo>
                      <a:pt x="84" y="40"/>
                    </a:lnTo>
                    <a:lnTo>
                      <a:pt x="81" y="40"/>
                    </a:lnTo>
                    <a:lnTo>
                      <a:pt x="80" y="40"/>
                    </a:lnTo>
                    <a:lnTo>
                      <a:pt x="75" y="41"/>
                    </a:lnTo>
                    <a:lnTo>
                      <a:pt x="55" y="42"/>
                    </a:lnTo>
                    <a:lnTo>
                      <a:pt x="43" y="44"/>
                    </a:lnTo>
                    <a:lnTo>
                      <a:pt x="40" y="45"/>
                    </a:lnTo>
                    <a:lnTo>
                      <a:pt x="34" y="45"/>
                    </a:lnTo>
                    <a:lnTo>
                      <a:pt x="31" y="45"/>
                    </a:lnTo>
                    <a:lnTo>
                      <a:pt x="1" y="49"/>
                    </a:lnTo>
                    <a:lnTo>
                      <a:pt x="0" y="66"/>
                    </a:lnTo>
                    <a:lnTo>
                      <a:pt x="23" y="87"/>
                    </a:lnTo>
                    <a:lnTo>
                      <a:pt x="22" y="101"/>
                    </a:lnTo>
                    <a:lnTo>
                      <a:pt x="27" y="106"/>
                    </a:lnTo>
                    <a:lnTo>
                      <a:pt x="12" y="126"/>
                    </a:lnTo>
                    <a:lnTo>
                      <a:pt x="29" y="122"/>
                    </a:lnTo>
                    <a:lnTo>
                      <a:pt x="76" y="109"/>
                    </a:lnTo>
                    <a:lnTo>
                      <a:pt x="81" y="106"/>
                    </a:lnTo>
                    <a:lnTo>
                      <a:pt x="108" y="105"/>
                    </a:lnTo>
                    <a:lnTo>
                      <a:pt x="118" y="104"/>
                    </a:lnTo>
                    <a:lnTo>
                      <a:pt x="119" y="104"/>
                    </a:lnTo>
                    <a:lnTo>
                      <a:pt x="120" y="104"/>
                    </a:lnTo>
                    <a:lnTo>
                      <a:pt x="156" y="110"/>
                    </a:lnTo>
                  </a:path>
                </a:pathLst>
              </a:custGeom>
              <a:grpFill/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263"/>
              <p:cNvSpPr>
                <a:spLocks/>
              </p:cNvSpPr>
              <p:nvPr/>
            </p:nvSpPr>
            <p:spPr bwMode="auto">
              <a:xfrm>
                <a:off x="6188075" y="5373688"/>
                <a:ext cx="79375" cy="49212"/>
              </a:xfrm>
              <a:custGeom>
                <a:avLst/>
                <a:gdLst>
                  <a:gd name="T0" fmla="*/ 0 w 49"/>
                  <a:gd name="T1" fmla="*/ 2147483647 h 34"/>
                  <a:gd name="T2" fmla="*/ 2147483647 w 49"/>
                  <a:gd name="T3" fmla="*/ 2147483647 h 34"/>
                  <a:gd name="T4" fmla="*/ 2147483647 w 49"/>
                  <a:gd name="T5" fmla="*/ 2147483647 h 34"/>
                  <a:gd name="T6" fmla="*/ 2147483647 w 49"/>
                  <a:gd name="T7" fmla="*/ 2147483647 h 34"/>
                  <a:gd name="T8" fmla="*/ 2147483647 w 49"/>
                  <a:gd name="T9" fmla="*/ 2147483647 h 34"/>
                  <a:gd name="T10" fmla="*/ 2147483647 w 49"/>
                  <a:gd name="T11" fmla="*/ 2147483647 h 34"/>
                  <a:gd name="T12" fmla="*/ 2147483647 w 49"/>
                  <a:gd name="T13" fmla="*/ 0 h 34"/>
                  <a:gd name="T14" fmla="*/ 2147483647 w 49"/>
                  <a:gd name="T15" fmla="*/ 2147483647 h 34"/>
                  <a:gd name="T16" fmla="*/ 2147483647 w 49"/>
                  <a:gd name="T17" fmla="*/ 2147483647 h 34"/>
                  <a:gd name="T18" fmla="*/ 2147483647 w 49"/>
                  <a:gd name="T19" fmla="*/ 2147483647 h 34"/>
                  <a:gd name="T20" fmla="*/ 2147483647 w 49"/>
                  <a:gd name="T21" fmla="*/ 2147483647 h 34"/>
                  <a:gd name="T22" fmla="*/ 2147483647 w 49"/>
                  <a:gd name="T23" fmla="*/ 2147483647 h 34"/>
                  <a:gd name="T24" fmla="*/ 0 w 49"/>
                  <a:gd name="T25" fmla="*/ 2147483647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34"/>
                  <a:gd name="T41" fmla="*/ 49 w 49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34">
                    <a:moveTo>
                      <a:pt x="0" y="33"/>
                    </a:moveTo>
                    <a:lnTo>
                      <a:pt x="26" y="20"/>
                    </a:lnTo>
                    <a:lnTo>
                      <a:pt x="27" y="14"/>
                    </a:lnTo>
                    <a:lnTo>
                      <a:pt x="38" y="17"/>
                    </a:lnTo>
                    <a:lnTo>
                      <a:pt x="48" y="12"/>
                    </a:lnTo>
                    <a:lnTo>
                      <a:pt x="38" y="4"/>
                    </a:lnTo>
                    <a:lnTo>
                      <a:pt x="26" y="0"/>
                    </a:lnTo>
                    <a:lnTo>
                      <a:pt x="26" y="7"/>
                    </a:lnTo>
                    <a:lnTo>
                      <a:pt x="24" y="11"/>
                    </a:lnTo>
                    <a:lnTo>
                      <a:pt x="17" y="8"/>
                    </a:lnTo>
                    <a:lnTo>
                      <a:pt x="4" y="18"/>
                    </a:lnTo>
                    <a:lnTo>
                      <a:pt x="5" y="28"/>
                    </a:lnTo>
                    <a:lnTo>
                      <a:pt x="0" y="33"/>
                    </a:lnTo>
                  </a:path>
                </a:pathLst>
              </a:custGeom>
              <a:grpFill/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264"/>
              <p:cNvSpPr>
                <a:spLocks/>
              </p:cNvSpPr>
              <p:nvPr/>
            </p:nvSpPr>
            <p:spPr bwMode="auto">
              <a:xfrm>
                <a:off x="6292850" y="5360988"/>
                <a:ext cx="36513" cy="33337"/>
              </a:xfrm>
              <a:custGeom>
                <a:avLst/>
                <a:gdLst>
                  <a:gd name="T0" fmla="*/ 0 w 23"/>
                  <a:gd name="T1" fmla="*/ 2147483647 h 23"/>
                  <a:gd name="T2" fmla="*/ 2147483647 w 23"/>
                  <a:gd name="T3" fmla="*/ 2147483647 h 23"/>
                  <a:gd name="T4" fmla="*/ 2147483647 w 23"/>
                  <a:gd name="T5" fmla="*/ 0 h 23"/>
                  <a:gd name="T6" fmla="*/ 2147483647 w 23"/>
                  <a:gd name="T7" fmla="*/ 2147483647 h 23"/>
                  <a:gd name="T8" fmla="*/ 0 w 23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20"/>
                    </a:moveTo>
                    <a:lnTo>
                      <a:pt x="1" y="22"/>
                    </a:lnTo>
                    <a:lnTo>
                      <a:pt x="22" y="0"/>
                    </a:lnTo>
                    <a:lnTo>
                      <a:pt x="12" y="10"/>
                    </a:lnTo>
                    <a:lnTo>
                      <a:pt x="0" y="20"/>
                    </a:lnTo>
                  </a:path>
                </a:pathLst>
              </a:custGeom>
              <a:grpFill/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265"/>
              <p:cNvSpPr>
                <a:spLocks/>
              </p:cNvSpPr>
              <p:nvPr/>
            </p:nvSpPr>
            <p:spPr bwMode="auto">
              <a:xfrm>
                <a:off x="6330950" y="5349875"/>
                <a:ext cx="36513" cy="34925"/>
              </a:xfrm>
              <a:custGeom>
                <a:avLst/>
                <a:gdLst>
                  <a:gd name="T0" fmla="*/ 0 w 23"/>
                  <a:gd name="T1" fmla="*/ 2147483647 h 23"/>
                  <a:gd name="T2" fmla="*/ 2147483647 w 23"/>
                  <a:gd name="T3" fmla="*/ 0 h 23"/>
                  <a:gd name="T4" fmla="*/ 2147483647 w 23"/>
                  <a:gd name="T5" fmla="*/ 2147483647 h 23"/>
                  <a:gd name="T6" fmla="*/ 0 w 23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0" y="22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22"/>
                    </a:lnTo>
                  </a:path>
                </a:pathLst>
              </a:custGeom>
              <a:grpFill/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266"/>
              <p:cNvSpPr>
                <a:spLocks/>
              </p:cNvSpPr>
              <p:nvPr/>
            </p:nvSpPr>
            <p:spPr bwMode="auto">
              <a:xfrm>
                <a:off x="6254750" y="5373688"/>
                <a:ext cx="38100" cy="36512"/>
              </a:xfrm>
              <a:custGeom>
                <a:avLst/>
                <a:gdLst>
                  <a:gd name="T0" fmla="*/ 0 w 24"/>
                  <a:gd name="T1" fmla="*/ 0 h 24"/>
                  <a:gd name="T2" fmla="*/ 2147483647 w 24"/>
                  <a:gd name="T3" fmla="*/ 2147483647 h 24"/>
                  <a:gd name="T4" fmla="*/ 2147483647 w 24"/>
                  <a:gd name="T5" fmla="*/ 0 h 24"/>
                  <a:gd name="T6" fmla="*/ 0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0" y="0"/>
                    </a:moveTo>
                    <a:lnTo>
                      <a:pt x="7" y="23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267"/>
              <p:cNvSpPr>
                <a:spLocks/>
              </p:cNvSpPr>
              <p:nvPr/>
            </p:nvSpPr>
            <p:spPr bwMode="auto">
              <a:xfrm>
                <a:off x="6345238" y="5340350"/>
                <a:ext cx="36512" cy="33338"/>
              </a:xfrm>
              <a:custGeom>
                <a:avLst/>
                <a:gdLst>
                  <a:gd name="T0" fmla="*/ 0 w 24"/>
                  <a:gd name="T1" fmla="*/ 2147483647 h 23"/>
                  <a:gd name="T2" fmla="*/ 2147483647 w 24"/>
                  <a:gd name="T3" fmla="*/ 0 h 23"/>
                  <a:gd name="T4" fmla="*/ 2147483647 w 24"/>
                  <a:gd name="T5" fmla="*/ 0 h 23"/>
                  <a:gd name="T6" fmla="*/ 0 w 24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22"/>
                    </a:moveTo>
                    <a:lnTo>
                      <a:pt x="23" y="0"/>
                    </a:lnTo>
                    <a:lnTo>
                      <a:pt x="0" y="22"/>
                    </a:lnTo>
                  </a:path>
                </a:pathLst>
              </a:custGeom>
              <a:grpFill/>
              <a:ln w="6350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7" name="Freeform 268"/>
            <p:cNvSpPr>
              <a:spLocks/>
            </p:cNvSpPr>
            <p:nvPr/>
          </p:nvSpPr>
          <p:spPr bwMode="auto">
            <a:xfrm>
              <a:off x="5384800" y="3933825"/>
              <a:ext cx="739775" cy="720725"/>
            </a:xfrm>
            <a:custGeom>
              <a:avLst/>
              <a:gdLst>
                <a:gd name="T0" fmla="*/ 2147483647 w 469"/>
                <a:gd name="T1" fmla="*/ 2147483647 h 489"/>
                <a:gd name="T2" fmla="*/ 2147483647 w 469"/>
                <a:gd name="T3" fmla="*/ 2147483647 h 489"/>
                <a:gd name="T4" fmla="*/ 2147483647 w 469"/>
                <a:gd name="T5" fmla="*/ 2147483647 h 489"/>
                <a:gd name="T6" fmla="*/ 2147483647 w 469"/>
                <a:gd name="T7" fmla="*/ 2147483647 h 489"/>
                <a:gd name="T8" fmla="*/ 2147483647 w 469"/>
                <a:gd name="T9" fmla="*/ 2147483647 h 489"/>
                <a:gd name="T10" fmla="*/ 2147483647 w 469"/>
                <a:gd name="T11" fmla="*/ 2147483647 h 489"/>
                <a:gd name="T12" fmla="*/ 2147483647 w 469"/>
                <a:gd name="T13" fmla="*/ 2147483647 h 489"/>
                <a:gd name="T14" fmla="*/ 2147483647 w 469"/>
                <a:gd name="T15" fmla="*/ 2147483647 h 489"/>
                <a:gd name="T16" fmla="*/ 2147483647 w 469"/>
                <a:gd name="T17" fmla="*/ 2147483647 h 489"/>
                <a:gd name="T18" fmla="*/ 2147483647 w 469"/>
                <a:gd name="T19" fmla="*/ 2147483647 h 489"/>
                <a:gd name="T20" fmla="*/ 2147483647 w 469"/>
                <a:gd name="T21" fmla="*/ 2147483647 h 489"/>
                <a:gd name="T22" fmla="*/ 2147483647 w 469"/>
                <a:gd name="T23" fmla="*/ 2147483647 h 489"/>
                <a:gd name="T24" fmla="*/ 2147483647 w 469"/>
                <a:gd name="T25" fmla="*/ 2147483647 h 489"/>
                <a:gd name="T26" fmla="*/ 2147483647 w 469"/>
                <a:gd name="T27" fmla="*/ 2147483647 h 489"/>
                <a:gd name="T28" fmla="*/ 2147483647 w 469"/>
                <a:gd name="T29" fmla="*/ 2147483647 h 489"/>
                <a:gd name="T30" fmla="*/ 2147483647 w 469"/>
                <a:gd name="T31" fmla="*/ 2147483647 h 489"/>
                <a:gd name="T32" fmla="*/ 2147483647 w 469"/>
                <a:gd name="T33" fmla="*/ 2147483647 h 489"/>
                <a:gd name="T34" fmla="*/ 2147483647 w 469"/>
                <a:gd name="T35" fmla="*/ 2147483647 h 489"/>
                <a:gd name="T36" fmla="*/ 2147483647 w 469"/>
                <a:gd name="T37" fmla="*/ 2147483647 h 489"/>
                <a:gd name="T38" fmla="*/ 2147483647 w 469"/>
                <a:gd name="T39" fmla="*/ 2147483647 h 489"/>
                <a:gd name="T40" fmla="*/ 2147483647 w 469"/>
                <a:gd name="T41" fmla="*/ 2147483647 h 489"/>
                <a:gd name="T42" fmla="*/ 2147483647 w 469"/>
                <a:gd name="T43" fmla="*/ 2147483647 h 489"/>
                <a:gd name="T44" fmla="*/ 2147483647 w 469"/>
                <a:gd name="T45" fmla="*/ 2147483647 h 489"/>
                <a:gd name="T46" fmla="*/ 2147483647 w 469"/>
                <a:gd name="T47" fmla="*/ 2147483647 h 489"/>
                <a:gd name="T48" fmla="*/ 2147483647 w 469"/>
                <a:gd name="T49" fmla="*/ 2147483647 h 489"/>
                <a:gd name="T50" fmla="*/ 2147483647 w 469"/>
                <a:gd name="T51" fmla="*/ 2147483647 h 489"/>
                <a:gd name="T52" fmla="*/ 2147483647 w 469"/>
                <a:gd name="T53" fmla="*/ 2147483647 h 489"/>
                <a:gd name="T54" fmla="*/ 2147483647 w 469"/>
                <a:gd name="T55" fmla="*/ 2147483647 h 489"/>
                <a:gd name="T56" fmla="*/ 2147483647 w 469"/>
                <a:gd name="T57" fmla="*/ 2147483647 h 489"/>
                <a:gd name="T58" fmla="*/ 2147483647 w 469"/>
                <a:gd name="T59" fmla="*/ 2147483647 h 489"/>
                <a:gd name="T60" fmla="*/ 2147483647 w 469"/>
                <a:gd name="T61" fmla="*/ 2147483647 h 489"/>
                <a:gd name="T62" fmla="*/ 2147483647 w 469"/>
                <a:gd name="T63" fmla="*/ 2147483647 h 489"/>
                <a:gd name="T64" fmla="*/ 2147483647 w 469"/>
                <a:gd name="T65" fmla="*/ 2147483647 h 489"/>
                <a:gd name="T66" fmla="*/ 2147483647 w 469"/>
                <a:gd name="T67" fmla="*/ 2147483647 h 489"/>
                <a:gd name="T68" fmla="*/ 2147483647 w 469"/>
                <a:gd name="T69" fmla="*/ 2147483647 h 489"/>
                <a:gd name="T70" fmla="*/ 2147483647 w 469"/>
                <a:gd name="T71" fmla="*/ 2147483647 h 489"/>
                <a:gd name="T72" fmla="*/ 2147483647 w 469"/>
                <a:gd name="T73" fmla="*/ 2147483647 h 489"/>
                <a:gd name="T74" fmla="*/ 2147483647 w 469"/>
                <a:gd name="T75" fmla="*/ 2147483647 h 489"/>
                <a:gd name="T76" fmla="*/ 2147483647 w 469"/>
                <a:gd name="T77" fmla="*/ 2147483647 h 489"/>
                <a:gd name="T78" fmla="*/ 2147483647 w 469"/>
                <a:gd name="T79" fmla="*/ 2147483647 h 489"/>
                <a:gd name="T80" fmla="*/ 2147483647 w 469"/>
                <a:gd name="T81" fmla="*/ 2147483647 h 489"/>
                <a:gd name="T82" fmla="*/ 2147483647 w 469"/>
                <a:gd name="T83" fmla="*/ 2147483647 h 489"/>
                <a:gd name="T84" fmla="*/ 2147483647 w 469"/>
                <a:gd name="T85" fmla="*/ 2147483647 h 489"/>
                <a:gd name="T86" fmla="*/ 2147483647 w 469"/>
                <a:gd name="T87" fmla="*/ 2147483647 h 489"/>
                <a:gd name="T88" fmla="*/ 2147483647 w 469"/>
                <a:gd name="T89" fmla="*/ 2147483647 h 489"/>
                <a:gd name="T90" fmla="*/ 2147483647 w 469"/>
                <a:gd name="T91" fmla="*/ 2147483647 h 489"/>
                <a:gd name="T92" fmla="*/ 2147483647 w 469"/>
                <a:gd name="T93" fmla="*/ 2147483647 h 489"/>
                <a:gd name="T94" fmla="*/ 2147483647 w 469"/>
                <a:gd name="T95" fmla="*/ 2147483647 h 489"/>
                <a:gd name="T96" fmla="*/ 2147483647 w 469"/>
                <a:gd name="T97" fmla="*/ 2147483647 h 489"/>
                <a:gd name="T98" fmla="*/ 2147483647 w 469"/>
                <a:gd name="T99" fmla="*/ 2147483647 h 489"/>
                <a:gd name="T100" fmla="*/ 2147483647 w 469"/>
                <a:gd name="T101" fmla="*/ 2147483647 h 489"/>
                <a:gd name="T102" fmla="*/ 2147483647 w 469"/>
                <a:gd name="T103" fmla="*/ 2147483647 h 489"/>
                <a:gd name="T104" fmla="*/ 2147483647 w 469"/>
                <a:gd name="T105" fmla="*/ 2147483647 h 489"/>
                <a:gd name="T106" fmla="*/ 2147483647 w 469"/>
                <a:gd name="T107" fmla="*/ 2147483647 h 489"/>
                <a:gd name="T108" fmla="*/ 2147483647 w 469"/>
                <a:gd name="T109" fmla="*/ 2147483647 h 489"/>
                <a:gd name="T110" fmla="*/ 2147483647 w 469"/>
                <a:gd name="T111" fmla="*/ 2147483647 h 4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9"/>
                <a:gd name="T169" fmla="*/ 0 h 489"/>
                <a:gd name="T170" fmla="*/ 469 w 469"/>
                <a:gd name="T171" fmla="*/ 489 h 4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9" h="489">
                  <a:moveTo>
                    <a:pt x="69" y="22"/>
                  </a:moveTo>
                  <a:lnTo>
                    <a:pt x="72" y="22"/>
                  </a:lnTo>
                  <a:lnTo>
                    <a:pt x="74" y="22"/>
                  </a:lnTo>
                  <a:lnTo>
                    <a:pt x="77" y="20"/>
                  </a:lnTo>
                  <a:lnTo>
                    <a:pt x="85" y="20"/>
                  </a:lnTo>
                  <a:lnTo>
                    <a:pt x="98" y="19"/>
                  </a:lnTo>
                  <a:lnTo>
                    <a:pt x="108" y="18"/>
                  </a:lnTo>
                  <a:lnTo>
                    <a:pt x="112" y="16"/>
                  </a:lnTo>
                  <a:lnTo>
                    <a:pt x="117" y="16"/>
                  </a:lnTo>
                  <a:lnTo>
                    <a:pt x="128" y="13"/>
                  </a:lnTo>
                  <a:lnTo>
                    <a:pt x="138" y="13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71" y="9"/>
                  </a:lnTo>
                  <a:lnTo>
                    <a:pt x="171" y="8"/>
                  </a:lnTo>
                  <a:lnTo>
                    <a:pt x="178" y="6"/>
                  </a:lnTo>
                  <a:lnTo>
                    <a:pt x="182" y="6"/>
                  </a:lnTo>
                  <a:lnTo>
                    <a:pt x="184" y="6"/>
                  </a:lnTo>
                  <a:lnTo>
                    <a:pt x="198" y="4"/>
                  </a:lnTo>
                  <a:lnTo>
                    <a:pt x="210" y="1"/>
                  </a:lnTo>
                  <a:lnTo>
                    <a:pt x="217" y="0"/>
                  </a:lnTo>
                  <a:lnTo>
                    <a:pt x="216" y="8"/>
                  </a:lnTo>
                  <a:lnTo>
                    <a:pt x="206" y="18"/>
                  </a:lnTo>
                  <a:lnTo>
                    <a:pt x="200" y="34"/>
                  </a:lnTo>
                  <a:lnTo>
                    <a:pt x="202" y="37"/>
                  </a:lnTo>
                  <a:lnTo>
                    <a:pt x="210" y="42"/>
                  </a:lnTo>
                  <a:lnTo>
                    <a:pt x="221" y="48"/>
                  </a:lnTo>
                  <a:lnTo>
                    <a:pt x="224" y="51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4" y="56"/>
                  </a:lnTo>
                  <a:lnTo>
                    <a:pt x="235" y="55"/>
                  </a:lnTo>
                  <a:lnTo>
                    <a:pt x="246" y="55"/>
                  </a:lnTo>
                  <a:lnTo>
                    <a:pt x="250" y="65"/>
                  </a:lnTo>
                  <a:lnTo>
                    <a:pt x="257" y="73"/>
                  </a:lnTo>
                  <a:lnTo>
                    <a:pt x="260" y="74"/>
                  </a:lnTo>
                  <a:lnTo>
                    <a:pt x="260" y="77"/>
                  </a:lnTo>
                  <a:lnTo>
                    <a:pt x="261" y="81"/>
                  </a:lnTo>
                  <a:lnTo>
                    <a:pt x="268" y="90"/>
                  </a:lnTo>
                  <a:lnTo>
                    <a:pt x="274" y="95"/>
                  </a:lnTo>
                  <a:lnTo>
                    <a:pt x="276" y="101"/>
                  </a:lnTo>
                  <a:lnTo>
                    <a:pt x="278" y="101"/>
                  </a:lnTo>
                  <a:lnTo>
                    <a:pt x="281" y="106"/>
                  </a:lnTo>
                  <a:lnTo>
                    <a:pt x="299" y="116"/>
                  </a:lnTo>
                  <a:lnTo>
                    <a:pt x="311" y="123"/>
                  </a:lnTo>
                  <a:lnTo>
                    <a:pt x="315" y="130"/>
                  </a:lnTo>
                  <a:lnTo>
                    <a:pt x="319" y="137"/>
                  </a:lnTo>
                  <a:lnTo>
                    <a:pt x="325" y="140"/>
                  </a:lnTo>
                  <a:lnTo>
                    <a:pt x="326" y="140"/>
                  </a:lnTo>
                  <a:lnTo>
                    <a:pt x="333" y="142"/>
                  </a:lnTo>
                  <a:lnTo>
                    <a:pt x="333" y="144"/>
                  </a:lnTo>
                  <a:lnTo>
                    <a:pt x="335" y="144"/>
                  </a:lnTo>
                  <a:lnTo>
                    <a:pt x="346" y="160"/>
                  </a:lnTo>
                  <a:lnTo>
                    <a:pt x="353" y="166"/>
                  </a:lnTo>
                  <a:lnTo>
                    <a:pt x="355" y="173"/>
                  </a:lnTo>
                  <a:lnTo>
                    <a:pt x="365" y="177"/>
                  </a:lnTo>
                  <a:lnTo>
                    <a:pt x="366" y="181"/>
                  </a:lnTo>
                  <a:lnTo>
                    <a:pt x="369" y="184"/>
                  </a:lnTo>
                  <a:lnTo>
                    <a:pt x="379" y="187"/>
                  </a:lnTo>
                  <a:lnTo>
                    <a:pt x="386" y="191"/>
                  </a:lnTo>
                  <a:lnTo>
                    <a:pt x="391" y="194"/>
                  </a:lnTo>
                  <a:lnTo>
                    <a:pt x="391" y="202"/>
                  </a:lnTo>
                  <a:lnTo>
                    <a:pt x="404" y="220"/>
                  </a:lnTo>
                  <a:lnTo>
                    <a:pt x="405" y="234"/>
                  </a:lnTo>
                  <a:lnTo>
                    <a:pt x="408" y="237"/>
                  </a:lnTo>
                  <a:lnTo>
                    <a:pt x="409" y="237"/>
                  </a:lnTo>
                  <a:lnTo>
                    <a:pt x="418" y="238"/>
                  </a:lnTo>
                  <a:lnTo>
                    <a:pt x="436" y="263"/>
                  </a:lnTo>
                  <a:lnTo>
                    <a:pt x="436" y="270"/>
                  </a:lnTo>
                  <a:lnTo>
                    <a:pt x="436" y="273"/>
                  </a:lnTo>
                  <a:lnTo>
                    <a:pt x="441" y="284"/>
                  </a:lnTo>
                  <a:lnTo>
                    <a:pt x="451" y="284"/>
                  </a:lnTo>
                  <a:lnTo>
                    <a:pt x="462" y="288"/>
                  </a:lnTo>
                  <a:lnTo>
                    <a:pt x="465" y="288"/>
                  </a:lnTo>
                  <a:lnTo>
                    <a:pt x="468" y="293"/>
                  </a:lnTo>
                  <a:lnTo>
                    <a:pt x="455" y="310"/>
                  </a:lnTo>
                  <a:lnTo>
                    <a:pt x="450" y="310"/>
                  </a:lnTo>
                  <a:lnTo>
                    <a:pt x="452" y="314"/>
                  </a:lnTo>
                  <a:lnTo>
                    <a:pt x="447" y="327"/>
                  </a:lnTo>
                  <a:lnTo>
                    <a:pt x="444" y="327"/>
                  </a:lnTo>
                  <a:lnTo>
                    <a:pt x="443" y="327"/>
                  </a:lnTo>
                  <a:lnTo>
                    <a:pt x="441" y="328"/>
                  </a:lnTo>
                  <a:lnTo>
                    <a:pt x="445" y="329"/>
                  </a:lnTo>
                  <a:lnTo>
                    <a:pt x="448" y="338"/>
                  </a:lnTo>
                  <a:lnTo>
                    <a:pt x="445" y="345"/>
                  </a:lnTo>
                  <a:lnTo>
                    <a:pt x="443" y="343"/>
                  </a:lnTo>
                  <a:lnTo>
                    <a:pt x="438" y="347"/>
                  </a:lnTo>
                  <a:lnTo>
                    <a:pt x="438" y="350"/>
                  </a:lnTo>
                  <a:lnTo>
                    <a:pt x="445" y="349"/>
                  </a:lnTo>
                  <a:lnTo>
                    <a:pt x="440" y="366"/>
                  </a:lnTo>
                  <a:lnTo>
                    <a:pt x="438" y="367"/>
                  </a:lnTo>
                  <a:lnTo>
                    <a:pt x="441" y="375"/>
                  </a:lnTo>
                  <a:lnTo>
                    <a:pt x="443" y="378"/>
                  </a:lnTo>
                  <a:lnTo>
                    <a:pt x="434" y="392"/>
                  </a:lnTo>
                  <a:lnTo>
                    <a:pt x="429" y="396"/>
                  </a:lnTo>
                  <a:lnTo>
                    <a:pt x="432" y="395"/>
                  </a:lnTo>
                  <a:lnTo>
                    <a:pt x="432" y="407"/>
                  </a:lnTo>
                  <a:lnTo>
                    <a:pt x="429" y="408"/>
                  </a:lnTo>
                  <a:lnTo>
                    <a:pt x="434" y="411"/>
                  </a:lnTo>
                  <a:lnTo>
                    <a:pt x="436" y="440"/>
                  </a:lnTo>
                  <a:lnTo>
                    <a:pt x="409" y="440"/>
                  </a:lnTo>
                  <a:lnTo>
                    <a:pt x="396" y="438"/>
                  </a:lnTo>
                  <a:lnTo>
                    <a:pt x="393" y="435"/>
                  </a:lnTo>
                  <a:lnTo>
                    <a:pt x="382" y="445"/>
                  </a:lnTo>
                  <a:lnTo>
                    <a:pt x="389" y="471"/>
                  </a:lnTo>
                  <a:lnTo>
                    <a:pt x="387" y="486"/>
                  </a:lnTo>
                  <a:lnTo>
                    <a:pt x="375" y="488"/>
                  </a:lnTo>
                  <a:lnTo>
                    <a:pt x="369" y="474"/>
                  </a:lnTo>
                  <a:lnTo>
                    <a:pt x="369" y="467"/>
                  </a:lnTo>
                  <a:lnTo>
                    <a:pt x="365" y="467"/>
                  </a:lnTo>
                  <a:lnTo>
                    <a:pt x="354" y="468"/>
                  </a:lnTo>
                  <a:lnTo>
                    <a:pt x="350" y="468"/>
                  </a:lnTo>
                  <a:lnTo>
                    <a:pt x="346" y="468"/>
                  </a:lnTo>
                  <a:lnTo>
                    <a:pt x="343" y="468"/>
                  </a:lnTo>
                  <a:lnTo>
                    <a:pt x="335" y="469"/>
                  </a:lnTo>
                  <a:lnTo>
                    <a:pt x="326" y="471"/>
                  </a:lnTo>
                  <a:lnTo>
                    <a:pt x="325" y="471"/>
                  </a:lnTo>
                  <a:lnTo>
                    <a:pt x="319" y="471"/>
                  </a:lnTo>
                  <a:lnTo>
                    <a:pt x="307" y="471"/>
                  </a:lnTo>
                  <a:lnTo>
                    <a:pt x="283" y="472"/>
                  </a:lnTo>
                  <a:lnTo>
                    <a:pt x="278" y="474"/>
                  </a:lnTo>
                  <a:lnTo>
                    <a:pt x="274" y="474"/>
                  </a:lnTo>
                  <a:lnTo>
                    <a:pt x="267" y="475"/>
                  </a:lnTo>
                  <a:lnTo>
                    <a:pt x="264" y="475"/>
                  </a:lnTo>
                  <a:lnTo>
                    <a:pt x="263" y="475"/>
                  </a:lnTo>
                  <a:lnTo>
                    <a:pt x="260" y="475"/>
                  </a:lnTo>
                  <a:lnTo>
                    <a:pt x="250" y="475"/>
                  </a:lnTo>
                  <a:lnTo>
                    <a:pt x="240" y="476"/>
                  </a:lnTo>
                  <a:lnTo>
                    <a:pt x="236" y="478"/>
                  </a:lnTo>
                  <a:lnTo>
                    <a:pt x="234" y="478"/>
                  </a:lnTo>
                  <a:lnTo>
                    <a:pt x="228" y="478"/>
                  </a:lnTo>
                  <a:lnTo>
                    <a:pt x="216" y="478"/>
                  </a:lnTo>
                  <a:lnTo>
                    <a:pt x="210" y="479"/>
                  </a:lnTo>
                  <a:lnTo>
                    <a:pt x="203" y="481"/>
                  </a:lnTo>
                  <a:lnTo>
                    <a:pt x="199" y="481"/>
                  </a:lnTo>
                  <a:lnTo>
                    <a:pt x="196" y="481"/>
                  </a:lnTo>
                  <a:lnTo>
                    <a:pt x="186" y="481"/>
                  </a:lnTo>
                  <a:lnTo>
                    <a:pt x="181" y="482"/>
                  </a:lnTo>
                  <a:lnTo>
                    <a:pt x="178" y="482"/>
                  </a:lnTo>
                  <a:lnTo>
                    <a:pt x="175" y="482"/>
                  </a:lnTo>
                  <a:lnTo>
                    <a:pt x="170" y="482"/>
                  </a:lnTo>
                  <a:lnTo>
                    <a:pt x="160" y="483"/>
                  </a:lnTo>
                  <a:lnTo>
                    <a:pt x="145" y="485"/>
                  </a:lnTo>
                  <a:lnTo>
                    <a:pt x="124" y="486"/>
                  </a:lnTo>
                  <a:lnTo>
                    <a:pt x="124" y="485"/>
                  </a:lnTo>
                  <a:lnTo>
                    <a:pt x="109" y="458"/>
                  </a:lnTo>
                  <a:lnTo>
                    <a:pt x="108" y="456"/>
                  </a:lnTo>
                  <a:lnTo>
                    <a:pt x="108" y="454"/>
                  </a:lnTo>
                  <a:lnTo>
                    <a:pt x="105" y="449"/>
                  </a:lnTo>
                  <a:lnTo>
                    <a:pt x="102" y="443"/>
                  </a:lnTo>
                  <a:lnTo>
                    <a:pt x="95" y="431"/>
                  </a:lnTo>
                  <a:lnTo>
                    <a:pt x="95" y="424"/>
                  </a:lnTo>
                  <a:lnTo>
                    <a:pt x="95" y="417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4" y="389"/>
                  </a:lnTo>
                  <a:lnTo>
                    <a:pt x="87" y="384"/>
                  </a:lnTo>
                  <a:lnTo>
                    <a:pt x="85" y="375"/>
                  </a:lnTo>
                  <a:lnTo>
                    <a:pt x="85" y="374"/>
                  </a:lnTo>
                  <a:lnTo>
                    <a:pt x="84" y="374"/>
                  </a:lnTo>
                  <a:lnTo>
                    <a:pt x="84" y="364"/>
                  </a:lnTo>
                  <a:lnTo>
                    <a:pt x="84" y="361"/>
                  </a:lnTo>
                  <a:lnTo>
                    <a:pt x="88" y="350"/>
                  </a:lnTo>
                  <a:lnTo>
                    <a:pt x="88" y="349"/>
                  </a:lnTo>
                  <a:lnTo>
                    <a:pt x="88" y="342"/>
                  </a:lnTo>
                  <a:lnTo>
                    <a:pt x="87" y="335"/>
                  </a:lnTo>
                  <a:lnTo>
                    <a:pt x="92" y="328"/>
                  </a:lnTo>
                  <a:lnTo>
                    <a:pt x="98" y="323"/>
                  </a:lnTo>
                  <a:lnTo>
                    <a:pt x="99" y="320"/>
                  </a:lnTo>
                  <a:lnTo>
                    <a:pt x="90" y="313"/>
                  </a:lnTo>
                  <a:lnTo>
                    <a:pt x="91" y="307"/>
                  </a:lnTo>
                  <a:lnTo>
                    <a:pt x="88" y="293"/>
                  </a:lnTo>
                  <a:lnTo>
                    <a:pt x="87" y="293"/>
                  </a:lnTo>
                  <a:lnTo>
                    <a:pt x="78" y="284"/>
                  </a:lnTo>
                  <a:lnTo>
                    <a:pt x="76" y="281"/>
                  </a:lnTo>
                  <a:lnTo>
                    <a:pt x="73" y="270"/>
                  </a:lnTo>
                  <a:lnTo>
                    <a:pt x="72" y="270"/>
                  </a:lnTo>
                  <a:lnTo>
                    <a:pt x="72" y="268"/>
                  </a:lnTo>
                  <a:lnTo>
                    <a:pt x="72" y="266"/>
                  </a:lnTo>
                  <a:lnTo>
                    <a:pt x="66" y="256"/>
                  </a:lnTo>
                  <a:lnTo>
                    <a:pt x="63" y="246"/>
                  </a:lnTo>
                  <a:lnTo>
                    <a:pt x="62" y="244"/>
                  </a:lnTo>
                  <a:lnTo>
                    <a:pt x="58" y="231"/>
                  </a:lnTo>
                  <a:lnTo>
                    <a:pt x="58" y="230"/>
                  </a:lnTo>
                  <a:lnTo>
                    <a:pt x="58" y="228"/>
                  </a:lnTo>
                  <a:lnTo>
                    <a:pt x="55" y="220"/>
                  </a:lnTo>
                  <a:lnTo>
                    <a:pt x="51" y="203"/>
                  </a:lnTo>
                  <a:lnTo>
                    <a:pt x="48" y="196"/>
                  </a:lnTo>
                  <a:lnTo>
                    <a:pt x="47" y="191"/>
                  </a:lnTo>
                  <a:lnTo>
                    <a:pt x="45" y="189"/>
                  </a:lnTo>
                  <a:lnTo>
                    <a:pt x="42" y="176"/>
                  </a:lnTo>
                  <a:lnTo>
                    <a:pt x="41" y="173"/>
                  </a:lnTo>
                  <a:lnTo>
                    <a:pt x="36" y="153"/>
                  </a:lnTo>
                  <a:lnTo>
                    <a:pt x="36" y="151"/>
                  </a:lnTo>
                  <a:lnTo>
                    <a:pt x="34" y="146"/>
                  </a:lnTo>
                  <a:lnTo>
                    <a:pt x="31" y="140"/>
                  </a:lnTo>
                  <a:lnTo>
                    <a:pt x="31" y="137"/>
                  </a:lnTo>
                  <a:lnTo>
                    <a:pt x="30" y="133"/>
                  </a:lnTo>
                  <a:lnTo>
                    <a:pt x="29" y="127"/>
                  </a:lnTo>
                  <a:lnTo>
                    <a:pt x="26" y="119"/>
                  </a:lnTo>
                  <a:lnTo>
                    <a:pt x="24" y="112"/>
                  </a:lnTo>
                  <a:lnTo>
                    <a:pt x="22" y="106"/>
                  </a:lnTo>
                  <a:lnTo>
                    <a:pt x="19" y="94"/>
                  </a:lnTo>
                  <a:lnTo>
                    <a:pt x="16" y="87"/>
                  </a:lnTo>
                  <a:lnTo>
                    <a:pt x="15" y="80"/>
                  </a:lnTo>
                  <a:lnTo>
                    <a:pt x="12" y="73"/>
                  </a:lnTo>
                  <a:lnTo>
                    <a:pt x="11" y="70"/>
                  </a:lnTo>
                  <a:lnTo>
                    <a:pt x="8" y="56"/>
                  </a:lnTo>
                  <a:lnTo>
                    <a:pt x="5" y="48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31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6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55" y="24"/>
                  </a:lnTo>
                  <a:lnTo>
                    <a:pt x="59" y="23"/>
                  </a:lnTo>
                  <a:lnTo>
                    <a:pt x="66" y="23"/>
                  </a:lnTo>
                  <a:lnTo>
                    <a:pt x="69" y="22"/>
                  </a:lnTo>
                </a:path>
              </a:pathLst>
            </a:custGeom>
            <a:solidFill>
              <a:schemeClr val="bg1">
                <a:alpha val="80000"/>
              </a:schemeClr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269"/>
            <p:cNvSpPr>
              <a:spLocks/>
            </p:cNvSpPr>
            <p:nvPr/>
          </p:nvSpPr>
          <p:spPr bwMode="auto">
            <a:xfrm>
              <a:off x="4838700" y="3306763"/>
              <a:ext cx="977900" cy="481012"/>
            </a:xfrm>
            <a:custGeom>
              <a:avLst/>
              <a:gdLst>
                <a:gd name="T0" fmla="*/ 2147483647 w 618"/>
                <a:gd name="T1" fmla="*/ 2147483647 h 328"/>
                <a:gd name="T2" fmla="*/ 2147483647 w 618"/>
                <a:gd name="T3" fmla="*/ 2147483647 h 328"/>
                <a:gd name="T4" fmla="*/ 2147483647 w 618"/>
                <a:gd name="T5" fmla="*/ 2147483647 h 328"/>
                <a:gd name="T6" fmla="*/ 2147483647 w 618"/>
                <a:gd name="T7" fmla="*/ 2147483647 h 328"/>
                <a:gd name="T8" fmla="*/ 2147483647 w 618"/>
                <a:gd name="T9" fmla="*/ 2147483647 h 328"/>
                <a:gd name="T10" fmla="*/ 2147483647 w 618"/>
                <a:gd name="T11" fmla="*/ 2147483647 h 328"/>
                <a:gd name="T12" fmla="*/ 2147483647 w 618"/>
                <a:gd name="T13" fmla="*/ 2147483647 h 328"/>
                <a:gd name="T14" fmla="*/ 2147483647 w 618"/>
                <a:gd name="T15" fmla="*/ 2147483647 h 328"/>
                <a:gd name="T16" fmla="*/ 2147483647 w 618"/>
                <a:gd name="T17" fmla="*/ 2147483647 h 328"/>
                <a:gd name="T18" fmla="*/ 2147483647 w 618"/>
                <a:gd name="T19" fmla="*/ 2147483647 h 328"/>
                <a:gd name="T20" fmla="*/ 2147483647 w 618"/>
                <a:gd name="T21" fmla="*/ 2147483647 h 328"/>
                <a:gd name="T22" fmla="*/ 2147483647 w 618"/>
                <a:gd name="T23" fmla="*/ 2147483647 h 328"/>
                <a:gd name="T24" fmla="*/ 2147483647 w 618"/>
                <a:gd name="T25" fmla="*/ 2147483647 h 328"/>
                <a:gd name="T26" fmla="*/ 2147483647 w 618"/>
                <a:gd name="T27" fmla="*/ 2147483647 h 328"/>
                <a:gd name="T28" fmla="*/ 2147483647 w 618"/>
                <a:gd name="T29" fmla="*/ 2147483647 h 328"/>
                <a:gd name="T30" fmla="*/ 0 w 618"/>
                <a:gd name="T31" fmla="*/ 2147483647 h 328"/>
                <a:gd name="T32" fmla="*/ 2147483647 w 618"/>
                <a:gd name="T33" fmla="*/ 2147483647 h 328"/>
                <a:gd name="T34" fmla="*/ 2147483647 w 618"/>
                <a:gd name="T35" fmla="*/ 2147483647 h 328"/>
                <a:gd name="T36" fmla="*/ 2147483647 w 618"/>
                <a:gd name="T37" fmla="*/ 2147483647 h 328"/>
                <a:gd name="T38" fmla="*/ 2147483647 w 618"/>
                <a:gd name="T39" fmla="*/ 2147483647 h 328"/>
                <a:gd name="T40" fmla="*/ 2147483647 w 618"/>
                <a:gd name="T41" fmla="*/ 2147483647 h 328"/>
                <a:gd name="T42" fmla="*/ 2147483647 w 618"/>
                <a:gd name="T43" fmla="*/ 2147483647 h 328"/>
                <a:gd name="T44" fmla="*/ 2147483647 w 618"/>
                <a:gd name="T45" fmla="*/ 2147483647 h 328"/>
                <a:gd name="T46" fmla="*/ 2147483647 w 618"/>
                <a:gd name="T47" fmla="*/ 2147483647 h 328"/>
                <a:gd name="T48" fmla="*/ 2147483647 w 618"/>
                <a:gd name="T49" fmla="*/ 2147483647 h 328"/>
                <a:gd name="T50" fmla="*/ 2147483647 w 618"/>
                <a:gd name="T51" fmla="*/ 2147483647 h 328"/>
                <a:gd name="T52" fmla="*/ 2147483647 w 618"/>
                <a:gd name="T53" fmla="*/ 2147483647 h 328"/>
                <a:gd name="T54" fmla="*/ 2147483647 w 618"/>
                <a:gd name="T55" fmla="*/ 2147483647 h 328"/>
                <a:gd name="T56" fmla="*/ 2147483647 w 618"/>
                <a:gd name="T57" fmla="*/ 2147483647 h 328"/>
                <a:gd name="T58" fmla="*/ 2147483647 w 618"/>
                <a:gd name="T59" fmla="*/ 2147483647 h 328"/>
                <a:gd name="T60" fmla="*/ 2147483647 w 618"/>
                <a:gd name="T61" fmla="*/ 2147483647 h 328"/>
                <a:gd name="T62" fmla="*/ 2147483647 w 618"/>
                <a:gd name="T63" fmla="*/ 2147483647 h 328"/>
                <a:gd name="T64" fmla="*/ 2147483647 w 618"/>
                <a:gd name="T65" fmla="*/ 2147483647 h 328"/>
                <a:gd name="T66" fmla="*/ 2147483647 w 618"/>
                <a:gd name="T67" fmla="*/ 2147483647 h 328"/>
                <a:gd name="T68" fmla="*/ 2147483647 w 618"/>
                <a:gd name="T69" fmla="*/ 2147483647 h 328"/>
                <a:gd name="T70" fmla="*/ 2147483647 w 618"/>
                <a:gd name="T71" fmla="*/ 2147483647 h 328"/>
                <a:gd name="T72" fmla="*/ 2147483647 w 618"/>
                <a:gd name="T73" fmla="*/ 2147483647 h 328"/>
                <a:gd name="T74" fmla="*/ 2147483647 w 618"/>
                <a:gd name="T75" fmla="*/ 2147483647 h 328"/>
                <a:gd name="T76" fmla="*/ 2147483647 w 618"/>
                <a:gd name="T77" fmla="*/ 2147483647 h 328"/>
                <a:gd name="T78" fmla="*/ 2147483647 w 618"/>
                <a:gd name="T79" fmla="*/ 2147483647 h 328"/>
                <a:gd name="T80" fmla="*/ 2147483647 w 618"/>
                <a:gd name="T81" fmla="*/ 2147483647 h 328"/>
                <a:gd name="T82" fmla="*/ 2147483647 w 618"/>
                <a:gd name="T83" fmla="*/ 2147483647 h 328"/>
                <a:gd name="T84" fmla="*/ 2147483647 w 618"/>
                <a:gd name="T85" fmla="*/ 0 h 328"/>
                <a:gd name="T86" fmla="*/ 2147483647 w 618"/>
                <a:gd name="T87" fmla="*/ 2147483647 h 328"/>
                <a:gd name="T88" fmla="*/ 2147483647 w 618"/>
                <a:gd name="T89" fmla="*/ 2147483647 h 328"/>
                <a:gd name="T90" fmla="*/ 2147483647 w 618"/>
                <a:gd name="T91" fmla="*/ 2147483647 h 328"/>
                <a:gd name="T92" fmla="*/ 2147483647 w 618"/>
                <a:gd name="T93" fmla="*/ 2147483647 h 328"/>
                <a:gd name="T94" fmla="*/ 2147483647 w 618"/>
                <a:gd name="T95" fmla="*/ 2147483647 h 328"/>
                <a:gd name="T96" fmla="*/ 2147483647 w 618"/>
                <a:gd name="T97" fmla="*/ 2147483647 h 328"/>
                <a:gd name="T98" fmla="*/ 2147483647 w 618"/>
                <a:gd name="T99" fmla="*/ 2147483647 h 328"/>
                <a:gd name="T100" fmla="*/ 2147483647 w 618"/>
                <a:gd name="T101" fmla="*/ 2147483647 h 328"/>
                <a:gd name="T102" fmla="*/ 2147483647 w 618"/>
                <a:gd name="T103" fmla="*/ 2147483647 h 328"/>
                <a:gd name="T104" fmla="*/ 2147483647 w 618"/>
                <a:gd name="T105" fmla="*/ 2147483647 h 328"/>
                <a:gd name="T106" fmla="*/ 2147483647 w 618"/>
                <a:gd name="T107" fmla="*/ 2147483647 h 328"/>
                <a:gd name="T108" fmla="*/ 2147483647 w 618"/>
                <a:gd name="T109" fmla="*/ 2147483647 h 328"/>
                <a:gd name="T110" fmla="*/ 2147483647 w 618"/>
                <a:gd name="T111" fmla="*/ 2147483647 h 328"/>
                <a:gd name="T112" fmla="*/ 2147483647 w 618"/>
                <a:gd name="T113" fmla="*/ 2147483647 h 328"/>
                <a:gd name="T114" fmla="*/ 2147483647 w 618"/>
                <a:gd name="T115" fmla="*/ 2147483647 h 328"/>
                <a:gd name="T116" fmla="*/ 2147483647 w 618"/>
                <a:gd name="T117" fmla="*/ 2147483647 h 328"/>
                <a:gd name="T118" fmla="*/ 2147483647 w 618"/>
                <a:gd name="T119" fmla="*/ 2147483647 h 328"/>
                <a:gd name="T120" fmla="*/ 2147483647 w 618"/>
                <a:gd name="T121" fmla="*/ 2147483647 h 3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8"/>
                <a:gd name="T184" fmla="*/ 0 h 328"/>
                <a:gd name="T185" fmla="*/ 618 w 618"/>
                <a:gd name="T186" fmla="*/ 328 h 3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8" h="328">
                  <a:moveTo>
                    <a:pt x="440" y="269"/>
                  </a:moveTo>
                  <a:lnTo>
                    <a:pt x="440" y="269"/>
                  </a:lnTo>
                  <a:lnTo>
                    <a:pt x="439" y="269"/>
                  </a:lnTo>
                  <a:lnTo>
                    <a:pt x="422" y="270"/>
                  </a:lnTo>
                  <a:lnTo>
                    <a:pt x="414" y="273"/>
                  </a:lnTo>
                  <a:lnTo>
                    <a:pt x="393" y="274"/>
                  </a:lnTo>
                  <a:lnTo>
                    <a:pt x="386" y="274"/>
                  </a:lnTo>
                  <a:lnTo>
                    <a:pt x="379" y="275"/>
                  </a:lnTo>
                  <a:lnTo>
                    <a:pt x="377" y="275"/>
                  </a:lnTo>
                  <a:lnTo>
                    <a:pt x="375" y="275"/>
                  </a:lnTo>
                  <a:lnTo>
                    <a:pt x="364" y="275"/>
                  </a:lnTo>
                  <a:lnTo>
                    <a:pt x="352" y="277"/>
                  </a:lnTo>
                  <a:lnTo>
                    <a:pt x="350" y="277"/>
                  </a:lnTo>
                  <a:lnTo>
                    <a:pt x="346" y="277"/>
                  </a:lnTo>
                  <a:lnTo>
                    <a:pt x="338" y="280"/>
                  </a:lnTo>
                  <a:lnTo>
                    <a:pt x="332" y="280"/>
                  </a:lnTo>
                  <a:lnTo>
                    <a:pt x="321" y="281"/>
                  </a:lnTo>
                  <a:lnTo>
                    <a:pt x="307" y="282"/>
                  </a:lnTo>
                  <a:lnTo>
                    <a:pt x="305" y="282"/>
                  </a:lnTo>
                  <a:lnTo>
                    <a:pt x="298" y="284"/>
                  </a:lnTo>
                  <a:lnTo>
                    <a:pt x="292" y="284"/>
                  </a:lnTo>
                  <a:lnTo>
                    <a:pt x="289" y="284"/>
                  </a:lnTo>
                  <a:lnTo>
                    <a:pt x="278" y="285"/>
                  </a:lnTo>
                  <a:lnTo>
                    <a:pt x="271" y="285"/>
                  </a:lnTo>
                  <a:lnTo>
                    <a:pt x="264" y="285"/>
                  </a:lnTo>
                  <a:lnTo>
                    <a:pt x="262" y="285"/>
                  </a:lnTo>
                  <a:lnTo>
                    <a:pt x="255" y="285"/>
                  </a:lnTo>
                  <a:lnTo>
                    <a:pt x="246" y="286"/>
                  </a:lnTo>
                  <a:lnTo>
                    <a:pt x="244" y="288"/>
                  </a:lnTo>
                  <a:lnTo>
                    <a:pt x="241" y="289"/>
                  </a:lnTo>
                  <a:lnTo>
                    <a:pt x="239" y="286"/>
                  </a:lnTo>
                  <a:lnTo>
                    <a:pt x="230" y="289"/>
                  </a:lnTo>
                  <a:lnTo>
                    <a:pt x="224" y="289"/>
                  </a:lnTo>
                  <a:lnTo>
                    <a:pt x="219" y="289"/>
                  </a:lnTo>
                  <a:lnTo>
                    <a:pt x="214" y="291"/>
                  </a:lnTo>
                  <a:lnTo>
                    <a:pt x="199" y="292"/>
                  </a:lnTo>
                  <a:lnTo>
                    <a:pt x="195" y="293"/>
                  </a:lnTo>
                  <a:lnTo>
                    <a:pt x="194" y="293"/>
                  </a:lnTo>
                  <a:lnTo>
                    <a:pt x="184" y="293"/>
                  </a:lnTo>
                  <a:lnTo>
                    <a:pt x="176" y="295"/>
                  </a:lnTo>
                  <a:lnTo>
                    <a:pt x="164" y="296"/>
                  </a:lnTo>
                  <a:lnTo>
                    <a:pt x="158" y="298"/>
                  </a:lnTo>
                  <a:lnTo>
                    <a:pt x="149" y="299"/>
                  </a:lnTo>
                  <a:lnTo>
                    <a:pt x="145" y="299"/>
                  </a:lnTo>
                  <a:lnTo>
                    <a:pt x="131" y="300"/>
                  </a:lnTo>
                  <a:lnTo>
                    <a:pt x="131" y="298"/>
                  </a:lnTo>
                  <a:lnTo>
                    <a:pt x="112" y="298"/>
                  </a:lnTo>
                  <a:lnTo>
                    <a:pt x="113" y="300"/>
                  </a:lnTo>
                  <a:lnTo>
                    <a:pt x="115" y="303"/>
                  </a:lnTo>
                  <a:lnTo>
                    <a:pt x="116" y="317"/>
                  </a:lnTo>
                  <a:lnTo>
                    <a:pt x="97" y="318"/>
                  </a:lnTo>
                  <a:lnTo>
                    <a:pt x="88" y="320"/>
                  </a:lnTo>
                  <a:lnTo>
                    <a:pt x="79" y="320"/>
                  </a:lnTo>
                  <a:lnTo>
                    <a:pt x="76" y="320"/>
                  </a:lnTo>
                  <a:lnTo>
                    <a:pt x="73" y="320"/>
                  </a:lnTo>
                  <a:lnTo>
                    <a:pt x="55" y="322"/>
                  </a:lnTo>
                  <a:lnTo>
                    <a:pt x="51" y="322"/>
                  </a:lnTo>
                  <a:lnTo>
                    <a:pt x="49" y="322"/>
                  </a:lnTo>
                  <a:lnTo>
                    <a:pt x="37" y="324"/>
                  </a:lnTo>
                  <a:lnTo>
                    <a:pt x="9" y="325"/>
                  </a:lnTo>
                  <a:lnTo>
                    <a:pt x="5" y="327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2" y="313"/>
                  </a:lnTo>
                  <a:lnTo>
                    <a:pt x="5" y="313"/>
                  </a:lnTo>
                  <a:lnTo>
                    <a:pt x="13" y="320"/>
                  </a:lnTo>
                  <a:lnTo>
                    <a:pt x="19" y="309"/>
                  </a:lnTo>
                  <a:lnTo>
                    <a:pt x="16" y="299"/>
                  </a:lnTo>
                  <a:lnTo>
                    <a:pt x="22" y="298"/>
                  </a:lnTo>
                  <a:lnTo>
                    <a:pt x="22" y="293"/>
                  </a:lnTo>
                  <a:lnTo>
                    <a:pt x="20" y="285"/>
                  </a:lnTo>
                  <a:lnTo>
                    <a:pt x="22" y="282"/>
                  </a:lnTo>
                  <a:lnTo>
                    <a:pt x="22" y="277"/>
                  </a:lnTo>
                  <a:lnTo>
                    <a:pt x="22" y="275"/>
                  </a:lnTo>
                  <a:lnTo>
                    <a:pt x="19" y="273"/>
                  </a:lnTo>
                  <a:lnTo>
                    <a:pt x="16" y="271"/>
                  </a:lnTo>
                  <a:lnTo>
                    <a:pt x="13" y="266"/>
                  </a:lnTo>
                  <a:lnTo>
                    <a:pt x="15" y="264"/>
                  </a:lnTo>
                  <a:lnTo>
                    <a:pt x="18" y="260"/>
                  </a:lnTo>
                  <a:lnTo>
                    <a:pt x="29" y="245"/>
                  </a:lnTo>
                  <a:lnTo>
                    <a:pt x="33" y="245"/>
                  </a:lnTo>
                  <a:lnTo>
                    <a:pt x="34" y="245"/>
                  </a:lnTo>
                  <a:lnTo>
                    <a:pt x="49" y="252"/>
                  </a:lnTo>
                  <a:lnTo>
                    <a:pt x="61" y="253"/>
                  </a:lnTo>
                  <a:lnTo>
                    <a:pt x="66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7" y="252"/>
                  </a:lnTo>
                  <a:lnTo>
                    <a:pt x="70" y="238"/>
                  </a:lnTo>
                  <a:lnTo>
                    <a:pt x="76" y="219"/>
                  </a:lnTo>
                  <a:lnTo>
                    <a:pt x="79" y="220"/>
                  </a:lnTo>
                  <a:lnTo>
                    <a:pt x="80" y="222"/>
                  </a:lnTo>
                  <a:lnTo>
                    <a:pt x="81" y="220"/>
                  </a:lnTo>
                  <a:lnTo>
                    <a:pt x="90" y="215"/>
                  </a:lnTo>
                  <a:lnTo>
                    <a:pt x="99" y="212"/>
                  </a:lnTo>
                  <a:lnTo>
                    <a:pt x="105" y="208"/>
                  </a:lnTo>
                  <a:lnTo>
                    <a:pt x="98" y="202"/>
                  </a:lnTo>
                  <a:lnTo>
                    <a:pt x="98" y="201"/>
                  </a:lnTo>
                  <a:lnTo>
                    <a:pt x="95" y="195"/>
                  </a:lnTo>
                  <a:lnTo>
                    <a:pt x="98" y="186"/>
                  </a:lnTo>
                  <a:lnTo>
                    <a:pt x="105" y="176"/>
                  </a:lnTo>
                  <a:lnTo>
                    <a:pt x="106" y="176"/>
                  </a:lnTo>
                  <a:lnTo>
                    <a:pt x="110" y="166"/>
                  </a:lnTo>
                  <a:lnTo>
                    <a:pt x="112" y="164"/>
                  </a:lnTo>
                  <a:lnTo>
                    <a:pt x="116" y="161"/>
                  </a:lnTo>
                  <a:lnTo>
                    <a:pt x="126" y="164"/>
                  </a:lnTo>
                  <a:lnTo>
                    <a:pt x="131" y="162"/>
                  </a:lnTo>
                  <a:lnTo>
                    <a:pt x="138" y="169"/>
                  </a:lnTo>
                  <a:lnTo>
                    <a:pt x="137" y="158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67" y="161"/>
                  </a:lnTo>
                  <a:lnTo>
                    <a:pt x="181" y="169"/>
                  </a:lnTo>
                  <a:lnTo>
                    <a:pt x="189" y="153"/>
                  </a:lnTo>
                  <a:lnTo>
                    <a:pt x="191" y="153"/>
                  </a:lnTo>
                  <a:lnTo>
                    <a:pt x="199" y="147"/>
                  </a:lnTo>
                  <a:lnTo>
                    <a:pt x="203" y="143"/>
                  </a:lnTo>
                  <a:lnTo>
                    <a:pt x="210" y="153"/>
                  </a:lnTo>
                  <a:lnTo>
                    <a:pt x="219" y="155"/>
                  </a:lnTo>
                  <a:lnTo>
                    <a:pt x="219" y="160"/>
                  </a:lnTo>
                  <a:lnTo>
                    <a:pt x="224" y="155"/>
                  </a:lnTo>
                  <a:lnTo>
                    <a:pt x="228" y="136"/>
                  </a:lnTo>
                  <a:lnTo>
                    <a:pt x="231" y="136"/>
                  </a:lnTo>
                  <a:lnTo>
                    <a:pt x="232" y="129"/>
                  </a:lnTo>
                  <a:lnTo>
                    <a:pt x="231" y="128"/>
                  </a:lnTo>
                  <a:lnTo>
                    <a:pt x="231" y="126"/>
                  </a:lnTo>
                  <a:lnTo>
                    <a:pt x="238" y="125"/>
                  </a:lnTo>
                  <a:lnTo>
                    <a:pt x="238" y="118"/>
                  </a:lnTo>
                  <a:lnTo>
                    <a:pt x="242" y="120"/>
                  </a:lnTo>
                  <a:lnTo>
                    <a:pt x="248" y="125"/>
                  </a:lnTo>
                  <a:lnTo>
                    <a:pt x="250" y="133"/>
                  </a:lnTo>
                  <a:lnTo>
                    <a:pt x="271" y="136"/>
                  </a:lnTo>
                  <a:lnTo>
                    <a:pt x="277" y="135"/>
                  </a:lnTo>
                  <a:lnTo>
                    <a:pt x="278" y="121"/>
                  </a:lnTo>
                  <a:lnTo>
                    <a:pt x="278" y="115"/>
                  </a:lnTo>
                  <a:lnTo>
                    <a:pt x="282" y="107"/>
                  </a:lnTo>
                  <a:lnTo>
                    <a:pt x="285" y="103"/>
                  </a:lnTo>
                  <a:lnTo>
                    <a:pt x="288" y="103"/>
                  </a:lnTo>
                  <a:lnTo>
                    <a:pt x="289" y="104"/>
                  </a:lnTo>
                  <a:lnTo>
                    <a:pt x="298" y="92"/>
                  </a:lnTo>
                  <a:lnTo>
                    <a:pt x="298" y="88"/>
                  </a:lnTo>
                  <a:lnTo>
                    <a:pt x="307" y="80"/>
                  </a:lnTo>
                  <a:lnTo>
                    <a:pt x="311" y="73"/>
                  </a:lnTo>
                  <a:lnTo>
                    <a:pt x="311" y="67"/>
                  </a:lnTo>
                  <a:lnTo>
                    <a:pt x="310" y="63"/>
                  </a:lnTo>
                  <a:lnTo>
                    <a:pt x="314" y="51"/>
                  </a:lnTo>
                  <a:lnTo>
                    <a:pt x="317" y="49"/>
                  </a:lnTo>
                  <a:lnTo>
                    <a:pt x="324" y="49"/>
                  </a:lnTo>
                  <a:lnTo>
                    <a:pt x="328" y="53"/>
                  </a:lnTo>
                  <a:lnTo>
                    <a:pt x="335" y="51"/>
                  </a:lnTo>
                  <a:lnTo>
                    <a:pt x="341" y="45"/>
                  </a:lnTo>
                  <a:lnTo>
                    <a:pt x="343" y="44"/>
                  </a:lnTo>
                  <a:lnTo>
                    <a:pt x="345" y="42"/>
                  </a:lnTo>
                  <a:lnTo>
                    <a:pt x="354" y="38"/>
                  </a:lnTo>
                  <a:lnTo>
                    <a:pt x="360" y="30"/>
                  </a:lnTo>
                  <a:lnTo>
                    <a:pt x="361" y="28"/>
                  </a:lnTo>
                  <a:lnTo>
                    <a:pt x="353" y="27"/>
                  </a:lnTo>
                  <a:lnTo>
                    <a:pt x="353" y="24"/>
                  </a:lnTo>
                  <a:lnTo>
                    <a:pt x="354" y="16"/>
                  </a:lnTo>
                  <a:lnTo>
                    <a:pt x="352" y="13"/>
                  </a:lnTo>
                  <a:lnTo>
                    <a:pt x="350" y="9"/>
                  </a:lnTo>
                  <a:lnTo>
                    <a:pt x="354" y="4"/>
                  </a:lnTo>
                  <a:lnTo>
                    <a:pt x="357" y="2"/>
                  </a:lnTo>
                  <a:lnTo>
                    <a:pt x="360" y="0"/>
                  </a:lnTo>
                  <a:lnTo>
                    <a:pt x="371" y="5"/>
                  </a:lnTo>
                  <a:lnTo>
                    <a:pt x="381" y="2"/>
                  </a:lnTo>
                  <a:lnTo>
                    <a:pt x="382" y="0"/>
                  </a:lnTo>
                  <a:lnTo>
                    <a:pt x="393" y="6"/>
                  </a:lnTo>
                  <a:lnTo>
                    <a:pt x="397" y="8"/>
                  </a:lnTo>
                  <a:lnTo>
                    <a:pt x="402" y="16"/>
                  </a:lnTo>
                  <a:lnTo>
                    <a:pt x="404" y="19"/>
                  </a:lnTo>
                  <a:lnTo>
                    <a:pt x="407" y="23"/>
                  </a:lnTo>
                  <a:lnTo>
                    <a:pt x="407" y="27"/>
                  </a:lnTo>
                  <a:lnTo>
                    <a:pt x="417" y="31"/>
                  </a:lnTo>
                  <a:lnTo>
                    <a:pt x="424" y="33"/>
                  </a:lnTo>
                  <a:lnTo>
                    <a:pt x="427" y="30"/>
                  </a:lnTo>
                  <a:lnTo>
                    <a:pt x="428" y="30"/>
                  </a:lnTo>
                  <a:lnTo>
                    <a:pt x="436" y="30"/>
                  </a:lnTo>
                  <a:lnTo>
                    <a:pt x="440" y="33"/>
                  </a:lnTo>
                  <a:lnTo>
                    <a:pt x="450" y="42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60" y="37"/>
                  </a:lnTo>
                  <a:lnTo>
                    <a:pt x="467" y="33"/>
                  </a:lnTo>
                  <a:lnTo>
                    <a:pt x="481" y="35"/>
                  </a:lnTo>
                  <a:lnTo>
                    <a:pt x="489" y="42"/>
                  </a:lnTo>
                  <a:lnTo>
                    <a:pt x="490" y="40"/>
                  </a:lnTo>
                  <a:lnTo>
                    <a:pt x="493" y="37"/>
                  </a:lnTo>
                  <a:lnTo>
                    <a:pt x="500" y="37"/>
                  </a:lnTo>
                  <a:lnTo>
                    <a:pt x="508" y="24"/>
                  </a:lnTo>
                  <a:lnTo>
                    <a:pt x="521" y="20"/>
                  </a:lnTo>
                  <a:lnTo>
                    <a:pt x="524" y="33"/>
                  </a:lnTo>
                  <a:lnTo>
                    <a:pt x="529" y="40"/>
                  </a:lnTo>
                  <a:lnTo>
                    <a:pt x="533" y="40"/>
                  </a:lnTo>
                  <a:lnTo>
                    <a:pt x="542" y="44"/>
                  </a:lnTo>
                  <a:lnTo>
                    <a:pt x="546" y="46"/>
                  </a:lnTo>
                  <a:lnTo>
                    <a:pt x="550" y="52"/>
                  </a:lnTo>
                  <a:lnTo>
                    <a:pt x="550" y="57"/>
                  </a:lnTo>
                  <a:lnTo>
                    <a:pt x="553" y="70"/>
                  </a:lnTo>
                  <a:lnTo>
                    <a:pt x="551" y="70"/>
                  </a:lnTo>
                  <a:lnTo>
                    <a:pt x="551" y="84"/>
                  </a:lnTo>
                  <a:lnTo>
                    <a:pt x="565" y="96"/>
                  </a:lnTo>
                  <a:lnTo>
                    <a:pt x="565" y="102"/>
                  </a:lnTo>
                  <a:lnTo>
                    <a:pt x="565" y="103"/>
                  </a:lnTo>
                  <a:lnTo>
                    <a:pt x="574" y="109"/>
                  </a:lnTo>
                  <a:lnTo>
                    <a:pt x="574" y="110"/>
                  </a:lnTo>
                  <a:lnTo>
                    <a:pt x="578" y="115"/>
                  </a:lnTo>
                  <a:lnTo>
                    <a:pt x="583" y="121"/>
                  </a:lnTo>
                  <a:lnTo>
                    <a:pt x="582" y="122"/>
                  </a:lnTo>
                  <a:lnTo>
                    <a:pt x="603" y="136"/>
                  </a:lnTo>
                  <a:lnTo>
                    <a:pt x="603" y="139"/>
                  </a:lnTo>
                  <a:lnTo>
                    <a:pt x="617" y="139"/>
                  </a:lnTo>
                  <a:lnTo>
                    <a:pt x="608" y="149"/>
                  </a:lnTo>
                  <a:lnTo>
                    <a:pt x="600" y="160"/>
                  </a:lnTo>
                  <a:lnTo>
                    <a:pt x="592" y="169"/>
                  </a:lnTo>
                  <a:lnTo>
                    <a:pt x="587" y="173"/>
                  </a:lnTo>
                  <a:lnTo>
                    <a:pt x="582" y="176"/>
                  </a:lnTo>
                  <a:lnTo>
                    <a:pt x="574" y="183"/>
                  </a:lnTo>
                  <a:lnTo>
                    <a:pt x="572" y="183"/>
                  </a:lnTo>
                  <a:lnTo>
                    <a:pt x="561" y="193"/>
                  </a:lnTo>
                  <a:lnTo>
                    <a:pt x="560" y="205"/>
                  </a:lnTo>
                  <a:lnTo>
                    <a:pt x="550" y="212"/>
                  </a:lnTo>
                  <a:lnTo>
                    <a:pt x="550" y="219"/>
                  </a:lnTo>
                  <a:lnTo>
                    <a:pt x="550" y="220"/>
                  </a:lnTo>
                  <a:lnTo>
                    <a:pt x="532" y="235"/>
                  </a:lnTo>
                  <a:lnTo>
                    <a:pt x="532" y="238"/>
                  </a:lnTo>
                  <a:lnTo>
                    <a:pt x="506" y="252"/>
                  </a:lnTo>
                  <a:lnTo>
                    <a:pt x="501" y="252"/>
                  </a:lnTo>
                  <a:lnTo>
                    <a:pt x="492" y="259"/>
                  </a:lnTo>
                  <a:lnTo>
                    <a:pt x="488" y="260"/>
                  </a:lnTo>
                  <a:lnTo>
                    <a:pt x="486" y="263"/>
                  </a:lnTo>
                  <a:lnTo>
                    <a:pt x="479" y="264"/>
                  </a:lnTo>
                  <a:lnTo>
                    <a:pt x="467" y="266"/>
                  </a:lnTo>
                  <a:lnTo>
                    <a:pt x="460" y="266"/>
                  </a:lnTo>
                  <a:lnTo>
                    <a:pt x="453" y="267"/>
                  </a:lnTo>
                  <a:lnTo>
                    <a:pt x="443" y="269"/>
                  </a:lnTo>
                  <a:lnTo>
                    <a:pt x="440" y="269"/>
                  </a:lnTo>
                </a:path>
              </a:pathLst>
            </a:custGeom>
            <a:solidFill>
              <a:schemeClr val="bg1">
                <a:alpha val="80000"/>
              </a:schemeClr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271"/>
            <p:cNvSpPr>
              <a:spLocks/>
            </p:cNvSpPr>
            <p:nvPr/>
          </p:nvSpPr>
          <p:spPr bwMode="auto">
            <a:xfrm>
              <a:off x="5561013" y="3522663"/>
              <a:ext cx="1190625" cy="495300"/>
            </a:xfrm>
            <a:custGeom>
              <a:avLst/>
              <a:gdLst>
                <a:gd name="T0" fmla="*/ 2147483647 w 753"/>
                <a:gd name="T1" fmla="*/ 2147483647 h 338"/>
                <a:gd name="T2" fmla="*/ 2147483647 w 753"/>
                <a:gd name="T3" fmla="*/ 2147483647 h 338"/>
                <a:gd name="T4" fmla="*/ 2147483647 w 753"/>
                <a:gd name="T5" fmla="*/ 2147483647 h 338"/>
                <a:gd name="T6" fmla="*/ 2147483647 w 753"/>
                <a:gd name="T7" fmla="*/ 2147483647 h 338"/>
                <a:gd name="T8" fmla="*/ 2147483647 w 753"/>
                <a:gd name="T9" fmla="*/ 2147483647 h 338"/>
                <a:gd name="T10" fmla="*/ 2147483647 w 753"/>
                <a:gd name="T11" fmla="*/ 2147483647 h 338"/>
                <a:gd name="T12" fmla="*/ 2147483647 w 753"/>
                <a:gd name="T13" fmla="*/ 2147483647 h 338"/>
                <a:gd name="T14" fmla="*/ 2147483647 w 753"/>
                <a:gd name="T15" fmla="*/ 2147483647 h 338"/>
                <a:gd name="T16" fmla="*/ 2147483647 w 753"/>
                <a:gd name="T17" fmla="*/ 2147483647 h 338"/>
                <a:gd name="T18" fmla="*/ 2147483647 w 753"/>
                <a:gd name="T19" fmla="*/ 2147483647 h 338"/>
                <a:gd name="T20" fmla="*/ 2147483647 w 753"/>
                <a:gd name="T21" fmla="*/ 2147483647 h 338"/>
                <a:gd name="T22" fmla="*/ 2147483647 w 753"/>
                <a:gd name="T23" fmla="*/ 2147483647 h 338"/>
                <a:gd name="T24" fmla="*/ 2147483647 w 753"/>
                <a:gd name="T25" fmla="*/ 2147483647 h 338"/>
                <a:gd name="T26" fmla="*/ 2147483647 w 753"/>
                <a:gd name="T27" fmla="*/ 2147483647 h 338"/>
                <a:gd name="T28" fmla="*/ 2147483647 w 753"/>
                <a:gd name="T29" fmla="*/ 2147483647 h 338"/>
                <a:gd name="T30" fmla="*/ 2147483647 w 753"/>
                <a:gd name="T31" fmla="*/ 2147483647 h 338"/>
                <a:gd name="T32" fmla="*/ 2147483647 w 753"/>
                <a:gd name="T33" fmla="*/ 2147483647 h 338"/>
                <a:gd name="T34" fmla="*/ 2147483647 w 753"/>
                <a:gd name="T35" fmla="*/ 2147483647 h 338"/>
                <a:gd name="T36" fmla="*/ 2147483647 w 753"/>
                <a:gd name="T37" fmla="*/ 2147483647 h 338"/>
                <a:gd name="T38" fmla="*/ 2147483647 w 753"/>
                <a:gd name="T39" fmla="*/ 2147483647 h 338"/>
                <a:gd name="T40" fmla="*/ 2147483647 w 753"/>
                <a:gd name="T41" fmla="*/ 2147483647 h 338"/>
                <a:gd name="T42" fmla="*/ 2147483647 w 753"/>
                <a:gd name="T43" fmla="*/ 2147483647 h 338"/>
                <a:gd name="T44" fmla="*/ 2147483647 w 753"/>
                <a:gd name="T45" fmla="*/ 2147483647 h 338"/>
                <a:gd name="T46" fmla="*/ 2147483647 w 753"/>
                <a:gd name="T47" fmla="*/ 2147483647 h 338"/>
                <a:gd name="T48" fmla="*/ 2147483647 w 753"/>
                <a:gd name="T49" fmla="*/ 2147483647 h 338"/>
                <a:gd name="T50" fmla="*/ 2147483647 w 753"/>
                <a:gd name="T51" fmla="*/ 2147483647 h 338"/>
                <a:gd name="T52" fmla="*/ 2147483647 w 753"/>
                <a:gd name="T53" fmla="*/ 2147483647 h 338"/>
                <a:gd name="T54" fmla="*/ 2147483647 w 753"/>
                <a:gd name="T55" fmla="*/ 2147483647 h 338"/>
                <a:gd name="T56" fmla="*/ 2147483647 w 753"/>
                <a:gd name="T57" fmla="*/ 2147483647 h 338"/>
                <a:gd name="T58" fmla="*/ 2147483647 w 753"/>
                <a:gd name="T59" fmla="*/ 2147483647 h 338"/>
                <a:gd name="T60" fmla="*/ 2147483647 w 753"/>
                <a:gd name="T61" fmla="*/ 2147483647 h 338"/>
                <a:gd name="T62" fmla="*/ 2147483647 w 753"/>
                <a:gd name="T63" fmla="*/ 2147483647 h 338"/>
                <a:gd name="T64" fmla="*/ 2147483647 w 753"/>
                <a:gd name="T65" fmla="*/ 2147483647 h 338"/>
                <a:gd name="T66" fmla="*/ 2147483647 w 753"/>
                <a:gd name="T67" fmla="*/ 2147483647 h 338"/>
                <a:gd name="T68" fmla="*/ 2147483647 w 753"/>
                <a:gd name="T69" fmla="*/ 2147483647 h 338"/>
                <a:gd name="T70" fmla="*/ 2147483647 w 753"/>
                <a:gd name="T71" fmla="*/ 2147483647 h 338"/>
                <a:gd name="T72" fmla="*/ 2147483647 w 753"/>
                <a:gd name="T73" fmla="*/ 2147483647 h 338"/>
                <a:gd name="T74" fmla="*/ 2147483647 w 753"/>
                <a:gd name="T75" fmla="*/ 2147483647 h 338"/>
                <a:gd name="T76" fmla="*/ 2147483647 w 753"/>
                <a:gd name="T77" fmla="*/ 2147483647 h 338"/>
                <a:gd name="T78" fmla="*/ 2147483647 w 753"/>
                <a:gd name="T79" fmla="*/ 2147483647 h 338"/>
                <a:gd name="T80" fmla="*/ 2147483647 w 753"/>
                <a:gd name="T81" fmla="*/ 2147483647 h 338"/>
                <a:gd name="T82" fmla="*/ 2147483647 w 753"/>
                <a:gd name="T83" fmla="*/ 2147483647 h 338"/>
                <a:gd name="T84" fmla="*/ 2147483647 w 753"/>
                <a:gd name="T85" fmla="*/ 2147483647 h 338"/>
                <a:gd name="T86" fmla="*/ 2147483647 w 753"/>
                <a:gd name="T87" fmla="*/ 2147483647 h 338"/>
                <a:gd name="T88" fmla="*/ 2147483647 w 753"/>
                <a:gd name="T89" fmla="*/ 2147483647 h 338"/>
                <a:gd name="T90" fmla="*/ 0 w 753"/>
                <a:gd name="T91" fmla="*/ 2147483647 h 338"/>
                <a:gd name="T92" fmla="*/ 2147483647 w 753"/>
                <a:gd name="T93" fmla="*/ 2147483647 h 338"/>
                <a:gd name="T94" fmla="*/ 2147483647 w 753"/>
                <a:gd name="T95" fmla="*/ 2147483647 h 338"/>
                <a:gd name="T96" fmla="*/ 2147483647 w 753"/>
                <a:gd name="T97" fmla="*/ 2147483647 h 338"/>
                <a:gd name="T98" fmla="*/ 2147483647 w 753"/>
                <a:gd name="T99" fmla="*/ 2147483647 h 338"/>
                <a:gd name="T100" fmla="*/ 2147483647 w 753"/>
                <a:gd name="T101" fmla="*/ 2147483647 h 338"/>
                <a:gd name="T102" fmla="*/ 2147483647 w 753"/>
                <a:gd name="T103" fmla="*/ 2147483647 h 338"/>
                <a:gd name="T104" fmla="*/ 2147483647 w 753"/>
                <a:gd name="T105" fmla="*/ 2147483647 h 3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53"/>
                <a:gd name="T160" fmla="*/ 0 h 338"/>
                <a:gd name="T161" fmla="*/ 753 w 753"/>
                <a:gd name="T162" fmla="*/ 338 h 3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53" h="338">
                  <a:moveTo>
                    <a:pt x="146" y="155"/>
                  </a:moveTo>
                  <a:lnTo>
                    <a:pt x="150" y="151"/>
                  </a:lnTo>
                  <a:lnTo>
                    <a:pt x="160" y="146"/>
                  </a:lnTo>
                  <a:lnTo>
                    <a:pt x="163" y="143"/>
                  </a:lnTo>
                  <a:lnTo>
                    <a:pt x="170" y="146"/>
                  </a:lnTo>
                  <a:lnTo>
                    <a:pt x="171" y="147"/>
                  </a:lnTo>
                  <a:lnTo>
                    <a:pt x="175" y="147"/>
                  </a:lnTo>
                  <a:lnTo>
                    <a:pt x="178" y="144"/>
                  </a:lnTo>
                  <a:lnTo>
                    <a:pt x="180" y="144"/>
                  </a:lnTo>
                  <a:lnTo>
                    <a:pt x="185" y="128"/>
                  </a:lnTo>
                  <a:lnTo>
                    <a:pt x="186" y="125"/>
                  </a:lnTo>
                  <a:lnTo>
                    <a:pt x="189" y="121"/>
                  </a:lnTo>
                  <a:lnTo>
                    <a:pt x="199" y="118"/>
                  </a:lnTo>
                  <a:lnTo>
                    <a:pt x="200" y="111"/>
                  </a:lnTo>
                  <a:lnTo>
                    <a:pt x="202" y="98"/>
                  </a:lnTo>
                  <a:lnTo>
                    <a:pt x="202" y="89"/>
                  </a:lnTo>
                  <a:lnTo>
                    <a:pt x="206" y="89"/>
                  </a:lnTo>
                  <a:lnTo>
                    <a:pt x="218" y="87"/>
                  </a:lnTo>
                  <a:lnTo>
                    <a:pt x="221" y="87"/>
                  </a:lnTo>
                  <a:lnTo>
                    <a:pt x="229" y="86"/>
                  </a:lnTo>
                  <a:lnTo>
                    <a:pt x="232" y="84"/>
                  </a:lnTo>
                  <a:lnTo>
                    <a:pt x="254" y="82"/>
                  </a:lnTo>
                  <a:lnTo>
                    <a:pt x="267" y="80"/>
                  </a:lnTo>
                  <a:lnTo>
                    <a:pt x="270" y="80"/>
                  </a:lnTo>
                  <a:lnTo>
                    <a:pt x="271" y="80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8" y="79"/>
                  </a:lnTo>
                  <a:lnTo>
                    <a:pt x="283" y="77"/>
                  </a:lnTo>
                  <a:lnTo>
                    <a:pt x="292" y="77"/>
                  </a:lnTo>
                  <a:lnTo>
                    <a:pt x="296" y="76"/>
                  </a:lnTo>
                  <a:lnTo>
                    <a:pt x="301" y="76"/>
                  </a:lnTo>
                  <a:lnTo>
                    <a:pt x="306" y="75"/>
                  </a:lnTo>
                  <a:lnTo>
                    <a:pt x="318" y="73"/>
                  </a:lnTo>
                  <a:lnTo>
                    <a:pt x="333" y="72"/>
                  </a:lnTo>
                  <a:lnTo>
                    <a:pt x="340" y="71"/>
                  </a:lnTo>
                  <a:lnTo>
                    <a:pt x="342" y="71"/>
                  </a:lnTo>
                  <a:lnTo>
                    <a:pt x="344" y="69"/>
                  </a:lnTo>
                  <a:lnTo>
                    <a:pt x="354" y="68"/>
                  </a:lnTo>
                  <a:lnTo>
                    <a:pt x="368" y="65"/>
                  </a:lnTo>
                  <a:lnTo>
                    <a:pt x="375" y="64"/>
                  </a:lnTo>
                  <a:lnTo>
                    <a:pt x="380" y="64"/>
                  </a:lnTo>
                  <a:lnTo>
                    <a:pt x="385" y="62"/>
                  </a:lnTo>
                  <a:lnTo>
                    <a:pt x="397" y="61"/>
                  </a:lnTo>
                  <a:lnTo>
                    <a:pt x="407" y="58"/>
                  </a:lnTo>
                  <a:lnTo>
                    <a:pt x="409" y="58"/>
                  </a:lnTo>
                  <a:lnTo>
                    <a:pt x="416" y="57"/>
                  </a:lnTo>
                  <a:lnTo>
                    <a:pt x="443" y="51"/>
                  </a:lnTo>
                  <a:lnTo>
                    <a:pt x="444" y="51"/>
                  </a:lnTo>
                  <a:lnTo>
                    <a:pt x="445" y="51"/>
                  </a:lnTo>
                  <a:lnTo>
                    <a:pt x="447" y="51"/>
                  </a:lnTo>
                  <a:lnTo>
                    <a:pt x="450" y="50"/>
                  </a:lnTo>
                  <a:lnTo>
                    <a:pt x="451" y="50"/>
                  </a:lnTo>
                  <a:lnTo>
                    <a:pt x="459" y="48"/>
                  </a:lnTo>
                  <a:lnTo>
                    <a:pt x="470" y="47"/>
                  </a:lnTo>
                  <a:lnTo>
                    <a:pt x="473" y="45"/>
                  </a:lnTo>
                  <a:lnTo>
                    <a:pt x="477" y="44"/>
                  </a:lnTo>
                  <a:lnTo>
                    <a:pt x="480" y="44"/>
                  </a:lnTo>
                  <a:lnTo>
                    <a:pt x="484" y="43"/>
                  </a:lnTo>
                  <a:lnTo>
                    <a:pt x="491" y="41"/>
                  </a:lnTo>
                  <a:lnTo>
                    <a:pt x="494" y="41"/>
                  </a:lnTo>
                  <a:lnTo>
                    <a:pt x="509" y="38"/>
                  </a:lnTo>
                  <a:lnTo>
                    <a:pt x="512" y="37"/>
                  </a:lnTo>
                  <a:lnTo>
                    <a:pt x="516" y="37"/>
                  </a:lnTo>
                  <a:lnTo>
                    <a:pt x="520" y="36"/>
                  </a:lnTo>
                  <a:lnTo>
                    <a:pt x="526" y="34"/>
                  </a:lnTo>
                  <a:lnTo>
                    <a:pt x="529" y="34"/>
                  </a:lnTo>
                  <a:lnTo>
                    <a:pt x="533" y="33"/>
                  </a:lnTo>
                  <a:lnTo>
                    <a:pt x="548" y="30"/>
                  </a:lnTo>
                  <a:lnTo>
                    <a:pt x="551" y="30"/>
                  </a:lnTo>
                  <a:lnTo>
                    <a:pt x="571" y="25"/>
                  </a:lnTo>
                  <a:lnTo>
                    <a:pt x="576" y="25"/>
                  </a:lnTo>
                  <a:lnTo>
                    <a:pt x="583" y="23"/>
                  </a:lnTo>
                  <a:lnTo>
                    <a:pt x="585" y="23"/>
                  </a:lnTo>
                  <a:lnTo>
                    <a:pt x="588" y="22"/>
                  </a:lnTo>
                  <a:lnTo>
                    <a:pt x="603" y="18"/>
                  </a:lnTo>
                  <a:lnTo>
                    <a:pt x="606" y="18"/>
                  </a:lnTo>
                  <a:lnTo>
                    <a:pt x="617" y="15"/>
                  </a:lnTo>
                  <a:lnTo>
                    <a:pt x="635" y="11"/>
                  </a:lnTo>
                  <a:lnTo>
                    <a:pt x="638" y="11"/>
                  </a:lnTo>
                  <a:lnTo>
                    <a:pt x="639" y="11"/>
                  </a:lnTo>
                  <a:lnTo>
                    <a:pt x="649" y="8"/>
                  </a:lnTo>
                  <a:lnTo>
                    <a:pt x="652" y="8"/>
                  </a:lnTo>
                  <a:lnTo>
                    <a:pt x="655" y="6"/>
                  </a:lnTo>
                  <a:lnTo>
                    <a:pt x="657" y="6"/>
                  </a:lnTo>
                  <a:lnTo>
                    <a:pt x="659" y="6"/>
                  </a:lnTo>
                  <a:lnTo>
                    <a:pt x="670" y="4"/>
                  </a:lnTo>
                  <a:lnTo>
                    <a:pt x="679" y="1"/>
                  </a:lnTo>
                  <a:lnTo>
                    <a:pt x="691" y="0"/>
                  </a:lnTo>
                  <a:lnTo>
                    <a:pt x="693" y="4"/>
                  </a:lnTo>
                  <a:lnTo>
                    <a:pt x="706" y="32"/>
                  </a:lnTo>
                  <a:lnTo>
                    <a:pt x="747" y="90"/>
                  </a:lnTo>
                  <a:lnTo>
                    <a:pt x="752" y="132"/>
                  </a:lnTo>
                  <a:lnTo>
                    <a:pt x="732" y="142"/>
                  </a:lnTo>
                  <a:lnTo>
                    <a:pt x="714" y="161"/>
                  </a:lnTo>
                  <a:lnTo>
                    <a:pt x="695" y="186"/>
                  </a:lnTo>
                  <a:lnTo>
                    <a:pt x="679" y="218"/>
                  </a:lnTo>
                  <a:lnTo>
                    <a:pt x="671" y="214"/>
                  </a:lnTo>
                  <a:lnTo>
                    <a:pt x="659" y="214"/>
                  </a:lnTo>
                  <a:lnTo>
                    <a:pt x="630" y="226"/>
                  </a:lnTo>
                  <a:lnTo>
                    <a:pt x="620" y="235"/>
                  </a:lnTo>
                  <a:lnTo>
                    <a:pt x="599" y="256"/>
                  </a:lnTo>
                  <a:lnTo>
                    <a:pt x="585" y="275"/>
                  </a:lnTo>
                  <a:lnTo>
                    <a:pt x="583" y="279"/>
                  </a:lnTo>
                  <a:lnTo>
                    <a:pt x="574" y="317"/>
                  </a:lnTo>
                  <a:lnTo>
                    <a:pt x="573" y="324"/>
                  </a:lnTo>
                  <a:lnTo>
                    <a:pt x="558" y="323"/>
                  </a:lnTo>
                  <a:lnTo>
                    <a:pt x="537" y="328"/>
                  </a:lnTo>
                  <a:lnTo>
                    <a:pt x="523" y="337"/>
                  </a:lnTo>
                  <a:lnTo>
                    <a:pt x="520" y="334"/>
                  </a:lnTo>
                  <a:lnTo>
                    <a:pt x="513" y="330"/>
                  </a:lnTo>
                  <a:lnTo>
                    <a:pt x="511" y="328"/>
                  </a:lnTo>
                  <a:lnTo>
                    <a:pt x="488" y="311"/>
                  </a:lnTo>
                  <a:lnTo>
                    <a:pt x="473" y="302"/>
                  </a:lnTo>
                  <a:lnTo>
                    <a:pt x="468" y="298"/>
                  </a:lnTo>
                  <a:lnTo>
                    <a:pt x="447" y="282"/>
                  </a:lnTo>
                  <a:lnTo>
                    <a:pt x="440" y="277"/>
                  </a:lnTo>
                  <a:lnTo>
                    <a:pt x="429" y="268"/>
                  </a:lnTo>
                  <a:lnTo>
                    <a:pt x="427" y="268"/>
                  </a:lnTo>
                  <a:lnTo>
                    <a:pt x="427" y="267"/>
                  </a:lnTo>
                  <a:lnTo>
                    <a:pt x="412" y="257"/>
                  </a:lnTo>
                  <a:lnTo>
                    <a:pt x="405" y="253"/>
                  </a:lnTo>
                  <a:lnTo>
                    <a:pt x="404" y="253"/>
                  </a:lnTo>
                  <a:lnTo>
                    <a:pt x="400" y="253"/>
                  </a:lnTo>
                  <a:lnTo>
                    <a:pt x="389" y="256"/>
                  </a:lnTo>
                  <a:lnTo>
                    <a:pt x="383" y="256"/>
                  </a:lnTo>
                  <a:lnTo>
                    <a:pt x="378" y="257"/>
                  </a:lnTo>
                  <a:lnTo>
                    <a:pt x="354" y="260"/>
                  </a:lnTo>
                  <a:lnTo>
                    <a:pt x="348" y="261"/>
                  </a:lnTo>
                  <a:lnTo>
                    <a:pt x="337" y="263"/>
                  </a:lnTo>
                  <a:lnTo>
                    <a:pt x="329" y="265"/>
                  </a:lnTo>
                  <a:lnTo>
                    <a:pt x="308" y="267"/>
                  </a:lnTo>
                  <a:lnTo>
                    <a:pt x="307" y="256"/>
                  </a:lnTo>
                  <a:lnTo>
                    <a:pt x="301" y="249"/>
                  </a:lnTo>
                  <a:lnTo>
                    <a:pt x="300" y="247"/>
                  </a:lnTo>
                  <a:lnTo>
                    <a:pt x="297" y="245"/>
                  </a:lnTo>
                  <a:lnTo>
                    <a:pt x="294" y="242"/>
                  </a:lnTo>
                  <a:lnTo>
                    <a:pt x="286" y="243"/>
                  </a:lnTo>
                  <a:lnTo>
                    <a:pt x="281" y="236"/>
                  </a:lnTo>
                  <a:lnTo>
                    <a:pt x="282" y="236"/>
                  </a:lnTo>
                  <a:lnTo>
                    <a:pt x="272" y="236"/>
                  </a:lnTo>
                  <a:lnTo>
                    <a:pt x="263" y="238"/>
                  </a:lnTo>
                  <a:lnTo>
                    <a:pt x="256" y="239"/>
                  </a:lnTo>
                  <a:lnTo>
                    <a:pt x="253" y="239"/>
                  </a:lnTo>
                  <a:lnTo>
                    <a:pt x="242" y="240"/>
                  </a:lnTo>
                  <a:lnTo>
                    <a:pt x="220" y="243"/>
                  </a:lnTo>
                  <a:lnTo>
                    <a:pt x="218" y="243"/>
                  </a:lnTo>
                  <a:lnTo>
                    <a:pt x="209" y="243"/>
                  </a:lnTo>
                  <a:lnTo>
                    <a:pt x="200" y="245"/>
                  </a:lnTo>
                  <a:lnTo>
                    <a:pt x="192" y="246"/>
                  </a:lnTo>
                  <a:lnTo>
                    <a:pt x="186" y="246"/>
                  </a:lnTo>
                  <a:lnTo>
                    <a:pt x="180" y="247"/>
                  </a:lnTo>
                  <a:lnTo>
                    <a:pt x="178" y="247"/>
                  </a:lnTo>
                  <a:lnTo>
                    <a:pt x="177" y="247"/>
                  </a:lnTo>
                  <a:lnTo>
                    <a:pt x="167" y="250"/>
                  </a:lnTo>
                  <a:lnTo>
                    <a:pt x="156" y="254"/>
                  </a:lnTo>
                  <a:lnTo>
                    <a:pt x="149" y="259"/>
                  </a:lnTo>
                  <a:lnTo>
                    <a:pt x="142" y="260"/>
                  </a:lnTo>
                  <a:lnTo>
                    <a:pt x="139" y="261"/>
                  </a:lnTo>
                  <a:lnTo>
                    <a:pt x="134" y="268"/>
                  </a:lnTo>
                  <a:lnTo>
                    <a:pt x="126" y="270"/>
                  </a:lnTo>
                  <a:lnTo>
                    <a:pt x="123" y="271"/>
                  </a:lnTo>
                  <a:lnTo>
                    <a:pt x="114" y="275"/>
                  </a:lnTo>
                  <a:lnTo>
                    <a:pt x="113" y="277"/>
                  </a:lnTo>
                  <a:lnTo>
                    <a:pt x="106" y="279"/>
                  </a:lnTo>
                  <a:lnTo>
                    <a:pt x="99" y="281"/>
                  </a:lnTo>
                  <a:lnTo>
                    <a:pt x="87" y="284"/>
                  </a:lnTo>
                  <a:lnTo>
                    <a:pt x="73" y="286"/>
                  </a:lnTo>
                  <a:lnTo>
                    <a:pt x="72" y="286"/>
                  </a:lnTo>
                  <a:lnTo>
                    <a:pt x="67" y="286"/>
                  </a:lnTo>
                  <a:lnTo>
                    <a:pt x="60" y="288"/>
                  </a:lnTo>
                  <a:lnTo>
                    <a:pt x="60" y="289"/>
                  </a:lnTo>
                  <a:lnTo>
                    <a:pt x="34" y="292"/>
                  </a:lnTo>
                  <a:lnTo>
                    <a:pt x="33" y="292"/>
                  </a:lnTo>
                  <a:lnTo>
                    <a:pt x="27" y="293"/>
                  </a:lnTo>
                  <a:lnTo>
                    <a:pt x="18" y="293"/>
                  </a:lnTo>
                  <a:lnTo>
                    <a:pt x="6" y="296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82"/>
                  </a:lnTo>
                  <a:lnTo>
                    <a:pt x="0" y="272"/>
                  </a:lnTo>
                  <a:lnTo>
                    <a:pt x="4" y="267"/>
                  </a:lnTo>
                  <a:lnTo>
                    <a:pt x="16" y="265"/>
                  </a:lnTo>
                  <a:lnTo>
                    <a:pt x="22" y="260"/>
                  </a:lnTo>
                  <a:lnTo>
                    <a:pt x="22" y="250"/>
                  </a:lnTo>
                  <a:lnTo>
                    <a:pt x="22" y="245"/>
                  </a:lnTo>
                  <a:lnTo>
                    <a:pt x="24" y="240"/>
                  </a:lnTo>
                  <a:lnTo>
                    <a:pt x="31" y="233"/>
                  </a:lnTo>
                  <a:lnTo>
                    <a:pt x="41" y="226"/>
                  </a:lnTo>
                  <a:lnTo>
                    <a:pt x="49" y="225"/>
                  </a:lnTo>
                  <a:lnTo>
                    <a:pt x="51" y="225"/>
                  </a:lnTo>
                  <a:lnTo>
                    <a:pt x="63" y="224"/>
                  </a:lnTo>
                  <a:lnTo>
                    <a:pt x="83" y="207"/>
                  </a:lnTo>
                  <a:lnTo>
                    <a:pt x="81" y="204"/>
                  </a:lnTo>
                  <a:lnTo>
                    <a:pt x="92" y="197"/>
                  </a:lnTo>
                  <a:lnTo>
                    <a:pt x="102" y="194"/>
                  </a:lnTo>
                  <a:lnTo>
                    <a:pt x="105" y="192"/>
                  </a:lnTo>
                  <a:lnTo>
                    <a:pt x="109" y="182"/>
                  </a:lnTo>
                  <a:lnTo>
                    <a:pt x="109" y="181"/>
                  </a:lnTo>
                  <a:lnTo>
                    <a:pt x="109" y="175"/>
                  </a:lnTo>
                  <a:lnTo>
                    <a:pt x="119" y="168"/>
                  </a:lnTo>
                  <a:lnTo>
                    <a:pt x="130" y="158"/>
                  </a:lnTo>
                  <a:lnTo>
                    <a:pt x="132" y="161"/>
                  </a:lnTo>
                  <a:lnTo>
                    <a:pt x="131" y="165"/>
                  </a:lnTo>
                  <a:lnTo>
                    <a:pt x="142" y="167"/>
                  </a:lnTo>
                  <a:lnTo>
                    <a:pt x="142" y="165"/>
                  </a:lnTo>
                  <a:lnTo>
                    <a:pt x="144" y="162"/>
                  </a:lnTo>
                  <a:lnTo>
                    <a:pt x="146" y="155"/>
                  </a:lnTo>
                </a:path>
              </a:pathLst>
            </a:custGeom>
            <a:solidFill>
              <a:srgbClr val="7BA5B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272" descr="70%"/>
            <p:cNvSpPr>
              <a:spLocks/>
            </p:cNvSpPr>
            <p:nvPr/>
          </p:nvSpPr>
          <p:spPr bwMode="auto">
            <a:xfrm>
              <a:off x="5700713" y="3870325"/>
              <a:ext cx="688975" cy="488950"/>
            </a:xfrm>
            <a:custGeom>
              <a:avLst/>
              <a:gdLst>
                <a:gd name="T0" fmla="*/ 200686532 w 435"/>
                <a:gd name="T1" fmla="*/ 336189912 h 332"/>
                <a:gd name="T2" fmla="*/ 288487313 w 435"/>
                <a:gd name="T3" fmla="*/ 388245487 h 332"/>
                <a:gd name="T4" fmla="*/ 316081150 w 435"/>
                <a:gd name="T5" fmla="*/ 407765189 h 332"/>
                <a:gd name="T6" fmla="*/ 336150115 w 435"/>
                <a:gd name="T7" fmla="*/ 416441102 h 332"/>
                <a:gd name="T8" fmla="*/ 388830554 w 435"/>
                <a:gd name="T9" fmla="*/ 488017760 h 332"/>
                <a:gd name="T10" fmla="*/ 423950946 w 435"/>
                <a:gd name="T11" fmla="*/ 511876154 h 332"/>
                <a:gd name="T12" fmla="*/ 479138620 w 435"/>
                <a:gd name="T13" fmla="*/ 531395856 h 332"/>
                <a:gd name="T14" fmla="*/ 514258913 w 435"/>
                <a:gd name="T15" fmla="*/ 618154994 h 332"/>
                <a:gd name="T16" fmla="*/ 544363152 w 435"/>
                <a:gd name="T17" fmla="*/ 629000255 h 332"/>
                <a:gd name="T18" fmla="*/ 581990680 w 435"/>
                <a:gd name="T19" fmla="*/ 709251353 h 332"/>
                <a:gd name="T20" fmla="*/ 649722447 w 435"/>
                <a:gd name="T21" fmla="*/ 743955008 h 332"/>
                <a:gd name="T22" fmla="*/ 677317868 w 435"/>
                <a:gd name="T23" fmla="*/ 715759393 h 332"/>
                <a:gd name="T24" fmla="*/ 654740084 w 435"/>
                <a:gd name="T25" fmla="*/ 661534563 h 332"/>
                <a:gd name="T26" fmla="*/ 735014360 w 435"/>
                <a:gd name="T27" fmla="*/ 642013389 h 332"/>
                <a:gd name="T28" fmla="*/ 740031997 w 435"/>
                <a:gd name="T29" fmla="*/ 618154994 h 332"/>
                <a:gd name="T30" fmla="*/ 752574507 w 435"/>
                <a:gd name="T31" fmla="*/ 618154994 h 332"/>
                <a:gd name="T32" fmla="*/ 822815092 w 435"/>
                <a:gd name="T33" fmla="*/ 574775425 h 332"/>
                <a:gd name="T34" fmla="*/ 898073513 w 435"/>
                <a:gd name="T35" fmla="*/ 488017760 h 332"/>
                <a:gd name="T36" fmla="*/ 955770006 w 435"/>
                <a:gd name="T37" fmla="*/ 427286363 h 332"/>
                <a:gd name="T38" fmla="*/ 993399117 w 435"/>
                <a:gd name="T39" fmla="*/ 310162170 h 332"/>
                <a:gd name="T40" fmla="*/ 1081199849 w 435"/>
                <a:gd name="T41" fmla="*/ 221235158 h 332"/>
                <a:gd name="T42" fmla="*/ 1048588375 w 435"/>
                <a:gd name="T43" fmla="*/ 203883331 h 332"/>
                <a:gd name="T44" fmla="*/ 940718678 w 435"/>
                <a:gd name="T45" fmla="*/ 136645321 h 332"/>
                <a:gd name="T46" fmla="*/ 842884255 w 435"/>
                <a:gd name="T47" fmla="*/ 67237987 h 332"/>
                <a:gd name="T48" fmla="*/ 840375437 w 435"/>
                <a:gd name="T49" fmla="*/ 65068640 h 332"/>
                <a:gd name="T50" fmla="*/ 780169927 w 435"/>
                <a:gd name="T51" fmla="*/ 34703667 h 332"/>
                <a:gd name="T52" fmla="*/ 727489488 w 435"/>
                <a:gd name="T53" fmla="*/ 41210234 h 332"/>
                <a:gd name="T54" fmla="*/ 642197575 w 435"/>
                <a:gd name="T55" fmla="*/ 52055506 h 332"/>
                <a:gd name="T56" fmla="*/ 544363152 w 435"/>
                <a:gd name="T57" fmla="*/ 65068640 h 332"/>
                <a:gd name="T58" fmla="*/ 526803006 w 435"/>
                <a:gd name="T59" fmla="*/ 23858401 h 332"/>
                <a:gd name="T60" fmla="*/ 491682713 w 435"/>
                <a:gd name="T61" fmla="*/ 13013140 h 332"/>
                <a:gd name="T62" fmla="*/ 459071239 w 435"/>
                <a:gd name="T63" fmla="*/ 0 h 332"/>
                <a:gd name="T64" fmla="*/ 408899519 w 435"/>
                <a:gd name="T65" fmla="*/ 4337222 h 332"/>
                <a:gd name="T66" fmla="*/ 321098787 w 435"/>
                <a:gd name="T67" fmla="*/ 13013140 h 332"/>
                <a:gd name="T68" fmla="*/ 255875839 w 435"/>
                <a:gd name="T69" fmla="*/ 19521180 h 332"/>
                <a:gd name="T70" fmla="*/ 220755546 w 435"/>
                <a:gd name="T71" fmla="*/ 23858401 h 332"/>
                <a:gd name="T72" fmla="*/ 165566239 w 435"/>
                <a:gd name="T73" fmla="*/ 39040887 h 332"/>
                <a:gd name="T74" fmla="*/ 122921074 w 435"/>
                <a:gd name="T75" fmla="*/ 52055506 h 332"/>
                <a:gd name="T76" fmla="*/ 82783120 w 435"/>
                <a:gd name="T77" fmla="*/ 73744554 h 332"/>
                <a:gd name="T78" fmla="*/ 40137942 w 435"/>
                <a:gd name="T79" fmla="*/ 97602972 h 332"/>
                <a:gd name="T80" fmla="*/ 0 w 435"/>
                <a:gd name="T81" fmla="*/ 173516850 h 332"/>
                <a:gd name="T82" fmla="*/ 50171633 w 435"/>
                <a:gd name="T83" fmla="*/ 203883331 h 332"/>
                <a:gd name="T84" fmla="*/ 75258248 w 435"/>
                <a:gd name="T85" fmla="*/ 219065812 h 332"/>
                <a:gd name="T86" fmla="*/ 112885800 w 435"/>
                <a:gd name="T87" fmla="*/ 219065812 h 332"/>
                <a:gd name="T88" fmla="*/ 148006093 w 435"/>
                <a:gd name="T89" fmla="*/ 260276034 h 332"/>
                <a:gd name="T90" fmla="*/ 168075058 w 435"/>
                <a:gd name="T91" fmla="*/ 299316910 h 3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5"/>
                <a:gd name="T139" fmla="*/ 0 h 332"/>
                <a:gd name="T140" fmla="*/ 435 w 435"/>
                <a:gd name="T141" fmla="*/ 332 h 3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5" h="332">
                  <a:moveTo>
                    <a:pt x="76" y="144"/>
                  </a:moveTo>
                  <a:lnTo>
                    <a:pt x="77" y="144"/>
                  </a:lnTo>
                  <a:lnTo>
                    <a:pt x="80" y="149"/>
                  </a:lnTo>
                  <a:lnTo>
                    <a:pt x="98" y="159"/>
                  </a:lnTo>
                  <a:lnTo>
                    <a:pt x="110" y="166"/>
                  </a:lnTo>
                  <a:lnTo>
                    <a:pt x="115" y="173"/>
                  </a:lnTo>
                  <a:lnTo>
                    <a:pt x="119" y="180"/>
                  </a:lnTo>
                  <a:lnTo>
                    <a:pt x="124" y="182"/>
                  </a:lnTo>
                  <a:lnTo>
                    <a:pt x="126" y="182"/>
                  </a:lnTo>
                  <a:lnTo>
                    <a:pt x="133" y="185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45" y="203"/>
                  </a:lnTo>
                  <a:lnTo>
                    <a:pt x="152" y="209"/>
                  </a:lnTo>
                  <a:lnTo>
                    <a:pt x="155" y="216"/>
                  </a:lnTo>
                  <a:lnTo>
                    <a:pt x="165" y="220"/>
                  </a:lnTo>
                  <a:lnTo>
                    <a:pt x="166" y="224"/>
                  </a:lnTo>
                  <a:lnTo>
                    <a:pt x="169" y="227"/>
                  </a:lnTo>
                  <a:lnTo>
                    <a:pt x="178" y="229"/>
                  </a:lnTo>
                  <a:lnTo>
                    <a:pt x="185" y="234"/>
                  </a:lnTo>
                  <a:lnTo>
                    <a:pt x="191" y="236"/>
                  </a:lnTo>
                  <a:lnTo>
                    <a:pt x="191" y="245"/>
                  </a:lnTo>
                  <a:lnTo>
                    <a:pt x="203" y="263"/>
                  </a:lnTo>
                  <a:lnTo>
                    <a:pt x="205" y="276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17" y="281"/>
                  </a:lnTo>
                  <a:lnTo>
                    <a:pt x="235" y="306"/>
                  </a:lnTo>
                  <a:lnTo>
                    <a:pt x="235" y="312"/>
                  </a:lnTo>
                  <a:lnTo>
                    <a:pt x="235" y="315"/>
                  </a:lnTo>
                  <a:lnTo>
                    <a:pt x="241" y="326"/>
                  </a:lnTo>
                  <a:lnTo>
                    <a:pt x="250" y="326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73" y="318"/>
                  </a:lnTo>
                  <a:lnTo>
                    <a:pt x="278" y="308"/>
                  </a:lnTo>
                  <a:lnTo>
                    <a:pt x="270" y="304"/>
                  </a:lnTo>
                  <a:lnTo>
                    <a:pt x="264" y="293"/>
                  </a:lnTo>
                  <a:lnTo>
                    <a:pt x="281" y="304"/>
                  </a:lnTo>
                  <a:lnTo>
                    <a:pt x="292" y="297"/>
                  </a:lnTo>
                  <a:lnTo>
                    <a:pt x="296" y="286"/>
                  </a:lnTo>
                  <a:lnTo>
                    <a:pt x="287" y="275"/>
                  </a:lnTo>
                  <a:lnTo>
                    <a:pt x="293" y="275"/>
                  </a:lnTo>
                  <a:lnTo>
                    <a:pt x="298" y="276"/>
                  </a:lnTo>
                  <a:lnTo>
                    <a:pt x="300" y="274"/>
                  </a:lnTo>
                  <a:lnTo>
                    <a:pt x="302" y="274"/>
                  </a:lnTo>
                  <a:lnTo>
                    <a:pt x="303" y="276"/>
                  </a:lnTo>
                  <a:lnTo>
                    <a:pt x="306" y="272"/>
                  </a:lnTo>
                  <a:lnTo>
                    <a:pt x="318" y="261"/>
                  </a:lnTo>
                  <a:lnTo>
                    <a:pt x="331" y="256"/>
                  </a:lnTo>
                  <a:lnTo>
                    <a:pt x="338" y="239"/>
                  </a:lnTo>
                  <a:lnTo>
                    <a:pt x="350" y="232"/>
                  </a:lnTo>
                  <a:lnTo>
                    <a:pt x="361" y="216"/>
                  </a:lnTo>
                  <a:lnTo>
                    <a:pt x="360" y="207"/>
                  </a:lnTo>
                  <a:lnTo>
                    <a:pt x="378" y="203"/>
                  </a:lnTo>
                  <a:lnTo>
                    <a:pt x="384" y="191"/>
                  </a:lnTo>
                  <a:lnTo>
                    <a:pt x="386" y="189"/>
                  </a:lnTo>
                  <a:lnTo>
                    <a:pt x="391" y="162"/>
                  </a:lnTo>
                  <a:lnTo>
                    <a:pt x="399" y="137"/>
                  </a:lnTo>
                  <a:lnTo>
                    <a:pt x="413" y="114"/>
                  </a:lnTo>
                  <a:lnTo>
                    <a:pt x="417" y="110"/>
                  </a:lnTo>
                  <a:lnTo>
                    <a:pt x="434" y="99"/>
                  </a:lnTo>
                  <a:lnTo>
                    <a:pt x="431" y="96"/>
                  </a:lnTo>
                  <a:lnTo>
                    <a:pt x="424" y="92"/>
                  </a:lnTo>
                  <a:lnTo>
                    <a:pt x="421" y="91"/>
                  </a:lnTo>
                  <a:lnTo>
                    <a:pt x="399" y="74"/>
                  </a:lnTo>
                  <a:lnTo>
                    <a:pt x="384" y="65"/>
                  </a:lnTo>
                  <a:lnTo>
                    <a:pt x="378" y="60"/>
                  </a:lnTo>
                  <a:lnTo>
                    <a:pt x="357" y="45"/>
                  </a:lnTo>
                  <a:lnTo>
                    <a:pt x="350" y="40"/>
                  </a:lnTo>
                  <a:lnTo>
                    <a:pt x="339" y="31"/>
                  </a:lnTo>
                  <a:lnTo>
                    <a:pt x="338" y="31"/>
                  </a:lnTo>
                  <a:lnTo>
                    <a:pt x="338" y="30"/>
                  </a:lnTo>
                  <a:lnTo>
                    <a:pt x="323" y="20"/>
                  </a:lnTo>
                  <a:lnTo>
                    <a:pt x="316" y="16"/>
                  </a:lnTo>
                  <a:lnTo>
                    <a:pt x="314" y="16"/>
                  </a:lnTo>
                  <a:lnTo>
                    <a:pt x="310" y="16"/>
                  </a:lnTo>
                  <a:lnTo>
                    <a:pt x="299" y="19"/>
                  </a:lnTo>
                  <a:lnTo>
                    <a:pt x="293" y="19"/>
                  </a:lnTo>
                  <a:lnTo>
                    <a:pt x="288" y="20"/>
                  </a:lnTo>
                  <a:lnTo>
                    <a:pt x="264" y="23"/>
                  </a:lnTo>
                  <a:lnTo>
                    <a:pt x="259" y="24"/>
                  </a:lnTo>
                  <a:lnTo>
                    <a:pt x="248" y="26"/>
                  </a:lnTo>
                  <a:lnTo>
                    <a:pt x="239" y="29"/>
                  </a:lnTo>
                  <a:lnTo>
                    <a:pt x="219" y="30"/>
                  </a:lnTo>
                  <a:lnTo>
                    <a:pt x="217" y="19"/>
                  </a:lnTo>
                  <a:lnTo>
                    <a:pt x="212" y="12"/>
                  </a:lnTo>
                  <a:lnTo>
                    <a:pt x="210" y="11"/>
                  </a:lnTo>
                  <a:lnTo>
                    <a:pt x="207" y="8"/>
                  </a:lnTo>
                  <a:lnTo>
                    <a:pt x="205" y="5"/>
                  </a:lnTo>
                  <a:lnTo>
                    <a:pt x="196" y="6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1"/>
                  </a:lnTo>
                  <a:lnTo>
                    <a:pt x="166" y="2"/>
                  </a:lnTo>
                  <a:lnTo>
                    <a:pt x="163" y="2"/>
                  </a:lnTo>
                  <a:lnTo>
                    <a:pt x="152" y="4"/>
                  </a:lnTo>
                  <a:lnTo>
                    <a:pt x="130" y="6"/>
                  </a:lnTo>
                  <a:lnTo>
                    <a:pt x="128" y="6"/>
                  </a:lnTo>
                  <a:lnTo>
                    <a:pt x="119" y="6"/>
                  </a:lnTo>
                  <a:lnTo>
                    <a:pt x="110" y="8"/>
                  </a:lnTo>
                  <a:lnTo>
                    <a:pt x="102" y="9"/>
                  </a:lnTo>
                  <a:lnTo>
                    <a:pt x="97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77" y="13"/>
                  </a:lnTo>
                  <a:lnTo>
                    <a:pt x="66" y="18"/>
                  </a:lnTo>
                  <a:lnTo>
                    <a:pt x="59" y="22"/>
                  </a:lnTo>
                  <a:lnTo>
                    <a:pt x="52" y="23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6" y="33"/>
                  </a:lnTo>
                  <a:lnTo>
                    <a:pt x="33" y="34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16" y="42"/>
                  </a:lnTo>
                  <a:lnTo>
                    <a:pt x="15" y="51"/>
                  </a:lnTo>
                  <a:lnTo>
                    <a:pt x="5" y="60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9" y="85"/>
                  </a:lnTo>
                  <a:lnTo>
                    <a:pt x="20" y="91"/>
                  </a:lnTo>
                  <a:lnTo>
                    <a:pt x="23" y="94"/>
                  </a:lnTo>
                  <a:lnTo>
                    <a:pt x="29" y="96"/>
                  </a:lnTo>
                  <a:lnTo>
                    <a:pt x="30" y="98"/>
                  </a:lnTo>
                  <a:lnTo>
                    <a:pt x="33" y="99"/>
                  </a:lnTo>
                  <a:lnTo>
                    <a:pt x="34" y="98"/>
                  </a:lnTo>
                  <a:lnTo>
                    <a:pt x="45" y="98"/>
                  </a:lnTo>
                  <a:lnTo>
                    <a:pt x="49" y="108"/>
                  </a:lnTo>
                  <a:lnTo>
                    <a:pt x="56" y="116"/>
                  </a:lnTo>
                  <a:lnTo>
                    <a:pt x="59" y="117"/>
                  </a:lnTo>
                  <a:lnTo>
                    <a:pt x="59" y="120"/>
                  </a:lnTo>
                  <a:lnTo>
                    <a:pt x="61" y="124"/>
                  </a:lnTo>
                  <a:lnTo>
                    <a:pt x="67" y="132"/>
                  </a:lnTo>
                  <a:lnTo>
                    <a:pt x="73" y="138"/>
                  </a:lnTo>
                  <a:lnTo>
                    <a:pt x="76" y="144"/>
                  </a:lnTo>
                </a:path>
              </a:pathLst>
            </a:custGeom>
            <a:solidFill>
              <a:srgbClr val="D0DFE4"/>
            </a:solidFill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1" name="Group 273"/>
            <p:cNvGrpSpPr>
              <a:grpSpLocks/>
            </p:cNvGrpSpPr>
            <p:nvPr/>
          </p:nvGrpSpPr>
          <p:grpSpPr bwMode="auto">
            <a:xfrm>
              <a:off x="1219200" y="4737100"/>
              <a:ext cx="885825" cy="579438"/>
              <a:chOff x="1710" y="3401"/>
              <a:chExt cx="498" cy="349"/>
            </a:xfrm>
            <a:solidFill>
              <a:srgbClr val="D0DFE4"/>
            </a:solidFill>
          </p:grpSpPr>
          <p:sp>
            <p:nvSpPr>
              <p:cNvPr id="72" name="Freeform 274"/>
              <p:cNvSpPr>
                <a:spLocks/>
              </p:cNvSpPr>
              <p:nvPr/>
            </p:nvSpPr>
            <p:spPr bwMode="auto">
              <a:xfrm>
                <a:off x="2101" y="3607"/>
                <a:ext cx="107" cy="143"/>
              </a:xfrm>
              <a:custGeom>
                <a:avLst/>
                <a:gdLst>
                  <a:gd name="T0" fmla="*/ 19 w 120"/>
                  <a:gd name="T1" fmla="*/ 91 h 160"/>
                  <a:gd name="T2" fmla="*/ 36 w 120"/>
                  <a:gd name="T3" fmla="*/ 69 h 160"/>
                  <a:gd name="T4" fmla="*/ 68 w 120"/>
                  <a:gd name="T5" fmla="*/ 55 h 160"/>
                  <a:gd name="T6" fmla="*/ 59 w 120"/>
                  <a:gd name="T7" fmla="*/ 41 h 160"/>
                  <a:gd name="T8" fmla="*/ 59 w 120"/>
                  <a:gd name="T9" fmla="*/ 37 h 160"/>
                  <a:gd name="T10" fmla="*/ 49 w 120"/>
                  <a:gd name="T11" fmla="*/ 37 h 160"/>
                  <a:gd name="T12" fmla="*/ 45 w 120"/>
                  <a:gd name="T13" fmla="*/ 27 h 160"/>
                  <a:gd name="T14" fmla="*/ 40 w 120"/>
                  <a:gd name="T15" fmla="*/ 19 h 160"/>
                  <a:gd name="T16" fmla="*/ 19 w 120"/>
                  <a:gd name="T17" fmla="*/ 4 h 160"/>
                  <a:gd name="T18" fmla="*/ 9 w 120"/>
                  <a:gd name="T19" fmla="*/ 0 h 160"/>
                  <a:gd name="T20" fmla="*/ 4 w 120"/>
                  <a:gd name="T21" fmla="*/ 4 h 160"/>
                  <a:gd name="T22" fmla="*/ 0 w 120"/>
                  <a:gd name="T23" fmla="*/ 37 h 160"/>
                  <a:gd name="T24" fmla="*/ 0 w 120"/>
                  <a:gd name="T25" fmla="*/ 59 h 160"/>
                  <a:gd name="T26" fmla="*/ 0 w 120"/>
                  <a:gd name="T27" fmla="*/ 69 h 160"/>
                  <a:gd name="T28" fmla="*/ 0 w 120"/>
                  <a:gd name="T29" fmla="*/ 78 h 160"/>
                  <a:gd name="T30" fmla="*/ 9 w 120"/>
                  <a:gd name="T31" fmla="*/ 82 h 160"/>
                  <a:gd name="T32" fmla="*/ 13 w 120"/>
                  <a:gd name="T33" fmla="*/ 91 h 160"/>
                  <a:gd name="T34" fmla="*/ 19 w 120"/>
                  <a:gd name="T35" fmla="*/ 91 h 1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0"/>
                  <a:gd name="T55" fmla="*/ 0 h 160"/>
                  <a:gd name="T56" fmla="*/ 120 w 120"/>
                  <a:gd name="T57" fmla="*/ 160 h 1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0" h="160">
                    <a:moveTo>
                      <a:pt x="32" y="160"/>
                    </a:moveTo>
                    <a:lnTo>
                      <a:pt x="64" y="120"/>
                    </a:lnTo>
                    <a:lnTo>
                      <a:pt x="120" y="96"/>
                    </a:lnTo>
                    <a:lnTo>
                      <a:pt x="104" y="72"/>
                    </a:lnTo>
                    <a:lnTo>
                      <a:pt x="104" y="64"/>
                    </a:lnTo>
                    <a:lnTo>
                      <a:pt x="88" y="64"/>
                    </a:lnTo>
                    <a:lnTo>
                      <a:pt x="80" y="48"/>
                    </a:lnTo>
                    <a:lnTo>
                      <a:pt x="72" y="32"/>
                    </a:lnTo>
                    <a:lnTo>
                      <a:pt x="32" y="8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64"/>
                    </a:lnTo>
                    <a:lnTo>
                      <a:pt x="0" y="104"/>
                    </a:lnTo>
                    <a:lnTo>
                      <a:pt x="0" y="120"/>
                    </a:lnTo>
                    <a:lnTo>
                      <a:pt x="0" y="136"/>
                    </a:lnTo>
                    <a:lnTo>
                      <a:pt x="16" y="144"/>
                    </a:lnTo>
                    <a:lnTo>
                      <a:pt x="24" y="160"/>
                    </a:lnTo>
                    <a:lnTo>
                      <a:pt x="32" y="160"/>
                    </a:lnTo>
                    <a:close/>
                  </a:path>
                </a:pathLst>
              </a:custGeom>
              <a:solidFill>
                <a:srgbClr val="7BA5B4"/>
              </a:solidFill>
              <a:ln w="6350">
                <a:solidFill>
                  <a:srgbClr val="7BA5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Freeform 275"/>
              <p:cNvSpPr>
                <a:spLocks/>
              </p:cNvSpPr>
              <p:nvPr/>
            </p:nvSpPr>
            <p:spPr bwMode="auto">
              <a:xfrm>
                <a:off x="2037" y="3529"/>
                <a:ext cx="57" cy="43"/>
              </a:xfrm>
              <a:custGeom>
                <a:avLst/>
                <a:gdLst>
                  <a:gd name="T0" fmla="*/ 13 w 64"/>
                  <a:gd name="T1" fmla="*/ 10 h 48"/>
                  <a:gd name="T2" fmla="*/ 0 w 64"/>
                  <a:gd name="T3" fmla="*/ 0 h 48"/>
                  <a:gd name="T4" fmla="*/ 0 w 64"/>
                  <a:gd name="T5" fmla="*/ 14 h 48"/>
                  <a:gd name="T6" fmla="*/ 9 w 64"/>
                  <a:gd name="T7" fmla="*/ 19 h 48"/>
                  <a:gd name="T8" fmla="*/ 9 w 64"/>
                  <a:gd name="T9" fmla="*/ 23 h 48"/>
                  <a:gd name="T10" fmla="*/ 18 w 64"/>
                  <a:gd name="T11" fmla="*/ 28 h 48"/>
                  <a:gd name="T12" fmla="*/ 36 w 64"/>
                  <a:gd name="T13" fmla="*/ 23 h 48"/>
                  <a:gd name="T14" fmla="*/ 36 w 64"/>
                  <a:gd name="T15" fmla="*/ 14 h 48"/>
                  <a:gd name="T16" fmla="*/ 32 w 64"/>
                  <a:gd name="T17" fmla="*/ 14 h 48"/>
                  <a:gd name="T18" fmla="*/ 23 w 64"/>
                  <a:gd name="T19" fmla="*/ 10 h 48"/>
                  <a:gd name="T20" fmla="*/ 13 w 64"/>
                  <a:gd name="T21" fmla="*/ 1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48"/>
                  <a:gd name="T35" fmla="*/ 64 w 64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48">
                    <a:moveTo>
                      <a:pt x="24" y="16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32" y="48"/>
                    </a:lnTo>
                    <a:lnTo>
                      <a:pt x="64" y="40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40" y="16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7BA5B4"/>
              </a:solidFill>
              <a:ln w="6350">
                <a:solidFill>
                  <a:srgbClr val="7BA5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Freeform 276"/>
              <p:cNvSpPr>
                <a:spLocks/>
              </p:cNvSpPr>
              <p:nvPr/>
            </p:nvSpPr>
            <p:spPr bwMode="auto">
              <a:xfrm>
                <a:off x="2023" y="3579"/>
                <a:ext cx="21" cy="1"/>
              </a:xfrm>
              <a:custGeom>
                <a:avLst/>
                <a:gdLst>
                  <a:gd name="T0" fmla="*/ 12 w 24"/>
                  <a:gd name="T1" fmla="*/ 0 h 1"/>
                  <a:gd name="T2" fmla="*/ 0 w 24"/>
                  <a:gd name="T3" fmla="*/ 0 h 1"/>
                  <a:gd name="T4" fmla="*/ 12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>
                <a:solidFill>
                  <a:srgbClr val="7BA5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Freeform 277"/>
              <p:cNvSpPr>
                <a:spLocks/>
              </p:cNvSpPr>
              <p:nvPr/>
            </p:nvSpPr>
            <p:spPr bwMode="auto">
              <a:xfrm>
                <a:off x="1973" y="3515"/>
                <a:ext cx="57" cy="14"/>
              </a:xfrm>
              <a:custGeom>
                <a:avLst/>
                <a:gdLst>
                  <a:gd name="T0" fmla="*/ 36 w 64"/>
                  <a:gd name="T1" fmla="*/ 0 h 16"/>
                  <a:gd name="T2" fmla="*/ 4 w 64"/>
                  <a:gd name="T3" fmla="*/ 0 h 16"/>
                  <a:gd name="T4" fmla="*/ 0 w 64"/>
                  <a:gd name="T5" fmla="*/ 4 h 16"/>
                  <a:gd name="T6" fmla="*/ 4 w 64"/>
                  <a:gd name="T7" fmla="*/ 8 h 16"/>
                  <a:gd name="T8" fmla="*/ 36 w 64"/>
                  <a:gd name="T9" fmla="*/ 4 h 16"/>
                  <a:gd name="T10" fmla="*/ 32 w 64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"/>
                  <a:gd name="T20" fmla="*/ 64 w 6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">
                    <a:moveTo>
                      <a:pt x="64" y="0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8" y="16"/>
                    </a:lnTo>
                    <a:lnTo>
                      <a:pt x="64" y="8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7BA5B4"/>
              </a:solidFill>
              <a:ln w="6350">
                <a:solidFill>
                  <a:srgbClr val="7BA5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Freeform 278"/>
              <p:cNvSpPr>
                <a:spLocks/>
              </p:cNvSpPr>
              <p:nvPr/>
            </p:nvSpPr>
            <p:spPr bwMode="auto">
              <a:xfrm>
                <a:off x="1880" y="3465"/>
                <a:ext cx="64" cy="36"/>
              </a:xfrm>
              <a:custGeom>
                <a:avLst/>
                <a:gdLst>
                  <a:gd name="T0" fmla="*/ 4 w 72"/>
                  <a:gd name="T1" fmla="*/ 5 h 40"/>
                  <a:gd name="T2" fmla="*/ 9 w 72"/>
                  <a:gd name="T3" fmla="*/ 14 h 40"/>
                  <a:gd name="T4" fmla="*/ 22 w 72"/>
                  <a:gd name="T5" fmla="*/ 19 h 40"/>
                  <a:gd name="T6" fmla="*/ 27 w 72"/>
                  <a:gd name="T7" fmla="*/ 23 h 40"/>
                  <a:gd name="T8" fmla="*/ 36 w 72"/>
                  <a:gd name="T9" fmla="*/ 23 h 40"/>
                  <a:gd name="T10" fmla="*/ 40 w 72"/>
                  <a:gd name="T11" fmla="*/ 23 h 40"/>
                  <a:gd name="T12" fmla="*/ 36 w 72"/>
                  <a:gd name="T13" fmla="*/ 14 h 40"/>
                  <a:gd name="T14" fmla="*/ 27 w 72"/>
                  <a:gd name="T15" fmla="*/ 10 h 40"/>
                  <a:gd name="T16" fmla="*/ 22 w 72"/>
                  <a:gd name="T17" fmla="*/ 0 h 40"/>
                  <a:gd name="T18" fmla="*/ 13 w 72"/>
                  <a:gd name="T19" fmla="*/ 0 h 40"/>
                  <a:gd name="T20" fmla="*/ 0 w 72"/>
                  <a:gd name="T21" fmla="*/ 0 h 40"/>
                  <a:gd name="T22" fmla="*/ 4 w 72"/>
                  <a:gd name="T23" fmla="*/ 5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"/>
                  <a:gd name="T37" fmla="*/ 0 h 40"/>
                  <a:gd name="T38" fmla="*/ 72 w 72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" h="40">
                    <a:moveTo>
                      <a:pt x="8" y="8"/>
                    </a:moveTo>
                    <a:lnTo>
                      <a:pt x="16" y="24"/>
                    </a:lnTo>
                    <a:lnTo>
                      <a:pt x="40" y="32"/>
                    </a:lnTo>
                    <a:lnTo>
                      <a:pt x="48" y="40"/>
                    </a:lnTo>
                    <a:lnTo>
                      <a:pt x="64" y="40"/>
                    </a:lnTo>
                    <a:lnTo>
                      <a:pt x="72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7BA5B4"/>
              </a:solidFill>
              <a:ln w="6350">
                <a:solidFill>
                  <a:srgbClr val="7BA5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Freeform 279"/>
              <p:cNvSpPr>
                <a:spLocks/>
              </p:cNvSpPr>
              <p:nvPr/>
            </p:nvSpPr>
            <p:spPr bwMode="auto">
              <a:xfrm>
                <a:off x="2001" y="3543"/>
                <a:ext cx="22" cy="15"/>
              </a:xfrm>
              <a:custGeom>
                <a:avLst/>
                <a:gdLst>
                  <a:gd name="T0" fmla="*/ 0 w 24"/>
                  <a:gd name="T1" fmla="*/ 0 h 16"/>
                  <a:gd name="T2" fmla="*/ 16 w 24"/>
                  <a:gd name="T3" fmla="*/ 8 h 16"/>
                  <a:gd name="T4" fmla="*/ 6 w 24"/>
                  <a:gd name="T5" fmla="*/ 11 h 16"/>
                  <a:gd name="T6" fmla="*/ 0 w 24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6"/>
                  <a:gd name="T14" fmla="*/ 24 w 2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6">
                    <a:moveTo>
                      <a:pt x="0" y="0"/>
                    </a:moveTo>
                    <a:lnTo>
                      <a:pt x="24" y="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A5B4"/>
              </a:solidFill>
              <a:ln w="6350">
                <a:solidFill>
                  <a:srgbClr val="7BA5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Freeform 280"/>
              <p:cNvSpPr>
                <a:spLocks/>
              </p:cNvSpPr>
              <p:nvPr/>
            </p:nvSpPr>
            <p:spPr bwMode="auto">
              <a:xfrm>
                <a:off x="1752" y="3401"/>
                <a:ext cx="50" cy="36"/>
              </a:xfrm>
              <a:custGeom>
                <a:avLst/>
                <a:gdLst>
                  <a:gd name="T0" fmla="*/ 27 w 56"/>
                  <a:gd name="T1" fmla="*/ 19 h 40"/>
                  <a:gd name="T2" fmla="*/ 27 w 56"/>
                  <a:gd name="T3" fmla="*/ 10 h 40"/>
                  <a:gd name="T4" fmla="*/ 32 w 56"/>
                  <a:gd name="T5" fmla="*/ 5 h 40"/>
                  <a:gd name="T6" fmla="*/ 27 w 56"/>
                  <a:gd name="T7" fmla="*/ 0 h 40"/>
                  <a:gd name="T8" fmla="*/ 4 w 56"/>
                  <a:gd name="T9" fmla="*/ 0 h 40"/>
                  <a:gd name="T10" fmla="*/ 0 w 56"/>
                  <a:gd name="T11" fmla="*/ 5 h 40"/>
                  <a:gd name="T12" fmla="*/ 4 w 56"/>
                  <a:gd name="T13" fmla="*/ 19 h 40"/>
                  <a:gd name="T14" fmla="*/ 13 w 56"/>
                  <a:gd name="T15" fmla="*/ 23 h 40"/>
                  <a:gd name="T16" fmla="*/ 27 w 56"/>
                  <a:gd name="T17" fmla="*/ 19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40"/>
                  <a:gd name="T29" fmla="*/ 56 w 5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40">
                    <a:moveTo>
                      <a:pt x="48" y="32"/>
                    </a:moveTo>
                    <a:lnTo>
                      <a:pt x="48" y="16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32"/>
                    </a:lnTo>
                    <a:lnTo>
                      <a:pt x="24" y="4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7BA5B4"/>
              </a:solidFill>
              <a:ln w="6350">
                <a:solidFill>
                  <a:srgbClr val="7BA5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Freeform 281"/>
              <p:cNvSpPr>
                <a:spLocks/>
              </p:cNvSpPr>
              <p:nvPr/>
            </p:nvSpPr>
            <p:spPr bwMode="auto">
              <a:xfrm>
                <a:off x="1710" y="3422"/>
                <a:ext cx="28" cy="22"/>
              </a:xfrm>
              <a:custGeom>
                <a:avLst/>
                <a:gdLst>
                  <a:gd name="T0" fmla="*/ 16 w 32"/>
                  <a:gd name="T1" fmla="*/ 6 h 24"/>
                  <a:gd name="T2" fmla="*/ 8 w 32"/>
                  <a:gd name="T3" fmla="*/ 0 h 24"/>
                  <a:gd name="T4" fmla="*/ 0 w 32"/>
                  <a:gd name="T5" fmla="*/ 11 h 24"/>
                  <a:gd name="T6" fmla="*/ 0 w 32"/>
                  <a:gd name="T7" fmla="*/ 16 h 24"/>
                  <a:gd name="T8" fmla="*/ 8 w 32"/>
                  <a:gd name="T9" fmla="*/ 16 h 24"/>
                  <a:gd name="T10" fmla="*/ 16 w 32"/>
                  <a:gd name="T11" fmla="*/ 11 h 24"/>
                  <a:gd name="T12" fmla="*/ 16 w 32"/>
                  <a:gd name="T13" fmla="*/ 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4"/>
                  <a:gd name="T23" fmla="*/ 32 w 3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4">
                    <a:moveTo>
                      <a:pt x="32" y="8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7BA5B4"/>
              </a:solidFill>
              <a:ln w="6350">
                <a:solidFill>
                  <a:srgbClr val="7BA5B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0" name="Text Box 237"/>
            <p:cNvSpPr txBox="1">
              <a:spLocks noChangeArrowheads="1"/>
            </p:cNvSpPr>
            <p:nvPr/>
          </p:nvSpPr>
          <p:spPr bwMode="auto">
            <a:xfrm>
              <a:off x="2952750" y="1365250"/>
              <a:ext cx="3276600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3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www.dsireusa.org / </a:t>
              </a:r>
              <a:r>
                <a:rPr lang="en-US" sz="13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March 2015</a:t>
              </a:r>
              <a:endParaRPr lang="en-US" sz="13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1" name="Oval 201"/>
            <p:cNvSpPr>
              <a:spLocks noChangeArrowheads="1"/>
            </p:cNvSpPr>
            <p:nvPr/>
          </p:nvSpPr>
          <p:spPr bwMode="auto">
            <a:xfrm>
              <a:off x="6918001" y="3447701"/>
              <a:ext cx="228600" cy="228600"/>
            </a:xfrm>
            <a:prstGeom prst="ellipse">
              <a:avLst/>
            </a:prstGeom>
            <a:solidFill>
              <a:srgbClr val="7BA5B4"/>
            </a:solidFill>
            <a:ln w="63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82" name="Freeform 237"/>
            <p:cNvSpPr>
              <a:spLocks/>
            </p:cNvSpPr>
            <p:nvPr/>
          </p:nvSpPr>
          <p:spPr bwMode="auto">
            <a:xfrm>
              <a:off x="4235450" y="4367213"/>
              <a:ext cx="768350" cy="633412"/>
            </a:xfrm>
            <a:custGeom>
              <a:avLst/>
              <a:gdLst>
                <a:gd name="T0" fmla="*/ 2147483647 w 487"/>
                <a:gd name="T1" fmla="*/ 2147483647 h 430"/>
                <a:gd name="T2" fmla="*/ 2147483647 w 487"/>
                <a:gd name="T3" fmla="*/ 2147483647 h 430"/>
                <a:gd name="T4" fmla="*/ 2147483647 w 487"/>
                <a:gd name="T5" fmla="*/ 2147483647 h 430"/>
                <a:gd name="T6" fmla="*/ 2147483647 w 487"/>
                <a:gd name="T7" fmla="*/ 2147483647 h 430"/>
                <a:gd name="T8" fmla="*/ 2147483647 w 487"/>
                <a:gd name="T9" fmla="*/ 2147483647 h 430"/>
                <a:gd name="T10" fmla="*/ 2147483647 w 487"/>
                <a:gd name="T11" fmla="*/ 2147483647 h 430"/>
                <a:gd name="T12" fmla="*/ 2147483647 w 487"/>
                <a:gd name="T13" fmla="*/ 2147483647 h 430"/>
                <a:gd name="T14" fmla="*/ 2147483647 w 487"/>
                <a:gd name="T15" fmla="*/ 2147483647 h 430"/>
                <a:gd name="T16" fmla="*/ 2147483647 w 487"/>
                <a:gd name="T17" fmla="*/ 2147483647 h 430"/>
                <a:gd name="T18" fmla="*/ 2147483647 w 487"/>
                <a:gd name="T19" fmla="*/ 2147483647 h 430"/>
                <a:gd name="T20" fmla="*/ 2147483647 w 487"/>
                <a:gd name="T21" fmla="*/ 2147483647 h 430"/>
                <a:gd name="T22" fmla="*/ 2147483647 w 487"/>
                <a:gd name="T23" fmla="*/ 2147483647 h 430"/>
                <a:gd name="T24" fmla="*/ 2147483647 w 487"/>
                <a:gd name="T25" fmla="*/ 2147483647 h 430"/>
                <a:gd name="T26" fmla="*/ 2147483647 w 487"/>
                <a:gd name="T27" fmla="*/ 2147483647 h 430"/>
                <a:gd name="T28" fmla="*/ 2147483647 w 487"/>
                <a:gd name="T29" fmla="*/ 2147483647 h 430"/>
                <a:gd name="T30" fmla="*/ 2147483647 w 487"/>
                <a:gd name="T31" fmla="*/ 2147483647 h 430"/>
                <a:gd name="T32" fmla="*/ 2147483647 w 487"/>
                <a:gd name="T33" fmla="*/ 2147483647 h 430"/>
                <a:gd name="T34" fmla="*/ 2147483647 w 487"/>
                <a:gd name="T35" fmla="*/ 2147483647 h 430"/>
                <a:gd name="T36" fmla="*/ 2147483647 w 487"/>
                <a:gd name="T37" fmla="*/ 2147483647 h 430"/>
                <a:gd name="T38" fmla="*/ 2147483647 w 487"/>
                <a:gd name="T39" fmla="*/ 2147483647 h 430"/>
                <a:gd name="T40" fmla="*/ 2147483647 w 487"/>
                <a:gd name="T41" fmla="*/ 2147483647 h 430"/>
                <a:gd name="T42" fmla="*/ 2147483647 w 487"/>
                <a:gd name="T43" fmla="*/ 2147483647 h 430"/>
                <a:gd name="T44" fmla="*/ 2147483647 w 487"/>
                <a:gd name="T45" fmla="*/ 2147483647 h 430"/>
                <a:gd name="T46" fmla="*/ 2147483647 w 487"/>
                <a:gd name="T47" fmla="*/ 2147483647 h 430"/>
                <a:gd name="T48" fmla="*/ 2147483647 w 487"/>
                <a:gd name="T49" fmla="*/ 2147483647 h 430"/>
                <a:gd name="T50" fmla="*/ 2147483647 w 487"/>
                <a:gd name="T51" fmla="*/ 2147483647 h 430"/>
                <a:gd name="T52" fmla="*/ 2147483647 w 487"/>
                <a:gd name="T53" fmla="*/ 2147483647 h 430"/>
                <a:gd name="T54" fmla="*/ 2147483647 w 487"/>
                <a:gd name="T55" fmla="*/ 2147483647 h 430"/>
                <a:gd name="T56" fmla="*/ 2147483647 w 487"/>
                <a:gd name="T57" fmla="*/ 2147483647 h 430"/>
                <a:gd name="T58" fmla="*/ 2147483647 w 487"/>
                <a:gd name="T59" fmla="*/ 2147483647 h 430"/>
                <a:gd name="T60" fmla="*/ 2147483647 w 487"/>
                <a:gd name="T61" fmla="*/ 2147483647 h 430"/>
                <a:gd name="T62" fmla="*/ 2147483647 w 487"/>
                <a:gd name="T63" fmla="*/ 2147483647 h 430"/>
                <a:gd name="T64" fmla="*/ 2147483647 w 487"/>
                <a:gd name="T65" fmla="*/ 2147483647 h 430"/>
                <a:gd name="T66" fmla="*/ 2147483647 w 487"/>
                <a:gd name="T67" fmla="*/ 2147483647 h 430"/>
                <a:gd name="T68" fmla="*/ 2147483647 w 487"/>
                <a:gd name="T69" fmla="*/ 2147483647 h 430"/>
                <a:gd name="T70" fmla="*/ 0 w 487"/>
                <a:gd name="T71" fmla="*/ 2147483647 h 430"/>
                <a:gd name="T72" fmla="*/ 0 w 487"/>
                <a:gd name="T73" fmla="*/ 2147483647 h 430"/>
                <a:gd name="T74" fmla="*/ 2147483647 w 487"/>
                <a:gd name="T75" fmla="*/ 2147483647 h 430"/>
                <a:gd name="T76" fmla="*/ 2147483647 w 487"/>
                <a:gd name="T77" fmla="*/ 2147483647 h 430"/>
                <a:gd name="T78" fmla="*/ 2147483647 w 487"/>
                <a:gd name="T79" fmla="*/ 2147483647 h 430"/>
                <a:gd name="T80" fmla="*/ 2147483647 w 487"/>
                <a:gd name="T81" fmla="*/ 2147483647 h 430"/>
                <a:gd name="T82" fmla="*/ 2147483647 w 487"/>
                <a:gd name="T83" fmla="*/ 2147483647 h 430"/>
                <a:gd name="T84" fmla="*/ 2147483647 w 487"/>
                <a:gd name="T85" fmla="*/ 2147483647 h 430"/>
                <a:gd name="T86" fmla="*/ 2147483647 w 487"/>
                <a:gd name="T87" fmla="*/ 0 h 430"/>
                <a:gd name="T88" fmla="*/ 2147483647 w 487"/>
                <a:gd name="T89" fmla="*/ 2147483647 h 430"/>
                <a:gd name="T90" fmla="*/ 2147483647 w 487"/>
                <a:gd name="T91" fmla="*/ 2147483647 h 430"/>
                <a:gd name="T92" fmla="*/ 2147483647 w 487"/>
                <a:gd name="T93" fmla="*/ 2147483647 h 430"/>
                <a:gd name="T94" fmla="*/ 2147483647 w 487"/>
                <a:gd name="T95" fmla="*/ 2147483647 h 430"/>
                <a:gd name="T96" fmla="*/ 2147483647 w 487"/>
                <a:gd name="T97" fmla="*/ 2147483647 h 430"/>
                <a:gd name="T98" fmla="*/ 2147483647 w 487"/>
                <a:gd name="T99" fmla="*/ 2147483647 h 430"/>
                <a:gd name="T100" fmla="*/ 2147483647 w 487"/>
                <a:gd name="T101" fmla="*/ 2147483647 h 430"/>
                <a:gd name="T102" fmla="*/ 2147483647 w 487"/>
                <a:gd name="T103" fmla="*/ 2147483647 h 4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7"/>
                <a:gd name="T157" fmla="*/ 0 h 430"/>
                <a:gd name="T158" fmla="*/ 487 w 487"/>
                <a:gd name="T159" fmla="*/ 430 h 4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7" h="430">
                  <a:moveTo>
                    <a:pt x="272" y="217"/>
                  </a:moveTo>
                  <a:lnTo>
                    <a:pt x="281" y="217"/>
                  </a:lnTo>
                  <a:lnTo>
                    <a:pt x="287" y="217"/>
                  </a:lnTo>
                  <a:lnTo>
                    <a:pt x="302" y="216"/>
                  </a:lnTo>
                  <a:lnTo>
                    <a:pt x="309" y="215"/>
                  </a:lnTo>
                  <a:lnTo>
                    <a:pt x="315" y="215"/>
                  </a:lnTo>
                  <a:lnTo>
                    <a:pt x="327" y="215"/>
                  </a:lnTo>
                  <a:lnTo>
                    <a:pt x="329" y="213"/>
                  </a:lnTo>
                  <a:lnTo>
                    <a:pt x="333" y="213"/>
                  </a:lnTo>
                  <a:lnTo>
                    <a:pt x="344" y="212"/>
                  </a:lnTo>
                  <a:lnTo>
                    <a:pt x="347" y="212"/>
                  </a:lnTo>
                  <a:lnTo>
                    <a:pt x="355" y="212"/>
                  </a:lnTo>
                  <a:lnTo>
                    <a:pt x="367" y="211"/>
                  </a:lnTo>
                  <a:lnTo>
                    <a:pt x="394" y="208"/>
                  </a:lnTo>
                  <a:lnTo>
                    <a:pt x="401" y="208"/>
                  </a:lnTo>
                  <a:lnTo>
                    <a:pt x="404" y="208"/>
                  </a:lnTo>
                  <a:lnTo>
                    <a:pt x="402" y="216"/>
                  </a:lnTo>
                  <a:lnTo>
                    <a:pt x="397" y="236"/>
                  </a:lnTo>
                  <a:lnTo>
                    <a:pt x="395" y="245"/>
                  </a:lnTo>
                  <a:lnTo>
                    <a:pt x="405" y="262"/>
                  </a:lnTo>
                  <a:lnTo>
                    <a:pt x="406" y="262"/>
                  </a:lnTo>
                  <a:lnTo>
                    <a:pt x="412" y="267"/>
                  </a:lnTo>
                  <a:lnTo>
                    <a:pt x="420" y="288"/>
                  </a:lnTo>
                  <a:lnTo>
                    <a:pt x="430" y="295"/>
                  </a:lnTo>
                  <a:lnTo>
                    <a:pt x="420" y="299"/>
                  </a:lnTo>
                  <a:lnTo>
                    <a:pt x="411" y="313"/>
                  </a:lnTo>
                  <a:lnTo>
                    <a:pt x="401" y="316"/>
                  </a:lnTo>
                  <a:lnTo>
                    <a:pt x="411" y="323"/>
                  </a:lnTo>
                  <a:lnTo>
                    <a:pt x="416" y="330"/>
                  </a:lnTo>
                  <a:lnTo>
                    <a:pt x="423" y="330"/>
                  </a:lnTo>
                  <a:lnTo>
                    <a:pt x="429" y="315"/>
                  </a:lnTo>
                  <a:lnTo>
                    <a:pt x="434" y="312"/>
                  </a:lnTo>
                  <a:lnTo>
                    <a:pt x="445" y="308"/>
                  </a:lnTo>
                  <a:lnTo>
                    <a:pt x="462" y="295"/>
                  </a:lnTo>
                  <a:lnTo>
                    <a:pt x="462" y="319"/>
                  </a:lnTo>
                  <a:lnTo>
                    <a:pt x="458" y="322"/>
                  </a:lnTo>
                  <a:lnTo>
                    <a:pt x="458" y="327"/>
                  </a:lnTo>
                  <a:lnTo>
                    <a:pt x="444" y="341"/>
                  </a:lnTo>
                  <a:lnTo>
                    <a:pt x="442" y="351"/>
                  </a:lnTo>
                  <a:lnTo>
                    <a:pt x="437" y="345"/>
                  </a:lnTo>
                  <a:lnTo>
                    <a:pt x="437" y="355"/>
                  </a:lnTo>
                  <a:lnTo>
                    <a:pt x="424" y="351"/>
                  </a:lnTo>
                  <a:lnTo>
                    <a:pt x="437" y="355"/>
                  </a:lnTo>
                  <a:lnTo>
                    <a:pt x="424" y="356"/>
                  </a:lnTo>
                  <a:lnTo>
                    <a:pt x="436" y="369"/>
                  </a:lnTo>
                  <a:lnTo>
                    <a:pt x="429" y="369"/>
                  </a:lnTo>
                  <a:lnTo>
                    <a:pt x="438" y="381"/>
                  </a:lnTo>
                  <a:lnTo>
                    <a:pt x="451" y="381"/>
                  </a:lnTo>
                  <a:lnTo>
                    <a:pt x="465" y="388"/>
                  </a:lnTo>
                  <a:lnTo>
                    <a:pt x="470" y="385"/>
                  </a:lnTo>
                  <a:lnTo>
                    <a:pt x="480" y="394"/>
                  </a:lnTo>
                  <a:lnTo>
                    <a:pt x="486" y="395"/>
                  </a:lnTo>
                  <a:lnTo>
                    <a:pt x="484" y="413"/>
                  </a:lnTo>
                  <a:lnTo>
                    <a:pt x="477" y="413"/>
                  </a:lnTo>
                  <a:lnTo>
                    <a:pt x="476" y="423"/>
                  </a:lnTo>
                  <a:lnTo>
                    <a:pt x="476" y="422"/>
                  </a:lnTo>
                  <a:lnTo>
                    <a:pt x="466" y="412"/>
                  </a:lnTo>
                  <a:lnTo>
                    <a:pt x="455" y="427"/>
                  </a:lnTo>
                  <a:lnTo>
                    <a:pt x="454" y="426"/>
                  </a:lnTo>
                  <a:lnTo>
                    <a:pt x="455" y="423"/>
                  </a:lnTo>
                  <a:lnTo>
                    <a:pt x="454" y="413"/>
                  </a:lnTo>
                  <a:lnTo>
                    <a:pt x="451" y="413"/>
                  </a:lnTo>
                  <a:lnTo>
                    <a:pt x="441" y="399"/>
                  </a:lnTo>
                  <a:lnTo>
                    <a:pt x="417" y="392"/>
                  </a:lnTo>
                  <a:lnTo>
                    <a:pt x="402" y="395"/>
                  </a:lnTo>
                  <a:lnTo>
                    <a:pt x="387" y="410"/>
                  </a:lnTo>
                  <a:lnTo>
                    <a:pt x="372" y="420"/>
                  </a:lnTo>
                  <a:lnTo>
                    <a:pt x="361" y="423"/>
                  </a:lnTo>
                  <a:lnTo>
                    <a:pt x="369" y="420"/>
                  </a:lnTo>
                  <a:lnTo>
                    <a:pt x="373" y="416"/>
                  </a:lnTo>
                  <a:lnTo>
                    <a:pt x="365" y="402"/>
                  </a:lnTo>
                  <a:lnTo>
                    <a:pt x="358" y="402"/>
                  </a:lnTo>
                  <a:lnTo>
                    <a:pt x="355" y="409"/>
                  </a:lnTo>
                  <a:lnTo>
                    <a:pt x="348" y="406"/>
                  </a:lnTo>
                  <a:lnTo>
                    <a:pt x="331" y="419"/>
                  </a:lnTo>
                  <a:lnTo>
                    <a:pt x="320" y="429"/>
                  </a:lnTo>
                  <a:lnTo>
                    <a:pt x="317" y="429"/>
                  </a:lnTo>
                  <a:lnTo>
                    <a:pt x="308" y="417"/>
                  </a:lnTo>
                  <a:lnTo>
                    <a:pt x="291" y="419"/>
                  </a:lnTo>
                  <a:lnTo>
                    <a:pt x="265" y="401"/>
                  </a:lnTo>
                  <a:lnTo>
                    <a:pt x="272" y="402"/>
                  </a:lnTo>
                  <a:lnTo>
                    <a:pt x="277" y="395"/>
                  </a:lnTo>
                  <a:lnTo>
                    <a:pt x="274" y="384"/>
                  </a:lnTo>
                  <a:lnTo>
                    <a:pt x="251" y="379"/>
                  </a:lnTo>
                  <a:lnTo>
                    <a:pt x="247" y="381"/>
                  </a:lnTo>
                  <a:lnTo>
                    <a:pt x="245" y="369"/>
                  </a:lnTo>
                  <a:lnTo>
                    <a:pt x="238" y="370"/>
                  </a:lnTo>
                  <a:lnTo>
                    <a:pt x="238" y="358"/>
                  </a:lnTo>
                  <a:lnTo>
                    <a:pt x="226" y="356"/>
                  </a:lnTo>
                  <a:lnTo>
                    <a:pt x="215" y="362"/>
                  </a:lnTo>
                  <a:lnTo>
                    <a:pt x="216" y="359"/>
                  </a:lnTo>
                  <a:lnTo>
                    <a:pt x="215" y="358"/>
                  </a:lnTo>
                  <a:lnTo>
                    <a:pt x="215" y="349"/>
                  </a:lnTo>
                  <a:lnTo>
                    <a:pt x="205" y="349"/>
                  </a:lnTo>
                  <a:lnTo>
                    <a:pt x="202" y="355"/>
                  </a:lnTo>
                  <a:lnTo>
                    <a:pt x="188" y="360"/>
                  </a:lnTo>
                  <a:lnTo>
                    <a:pt x="204" y="373"/>
                  </a:lnTo>
                  <a:lnTo>
                    <a:pt x="219" y="372"/>
                  </a:lnTo>
                  <a:lnTo>
                    <a:pt x="227" y="376"/>
                  </a:lnTo>
                  <a:lnTo>
                    <a:pt x="227" y="385"/>
                  </a:lnTo>
                  <a:lnTo>
                    <a:pt x="216" y="385"/>
                  </a:lnTo>
                  <a:lnTo>
                    <a:pt x="199" y="377"/>
                  </a:lnTo>
                  <a:lnTo>
                    <a:pt x="191" y="377"/>
                  </a:lnTo>
                  <a:lnTo>
                    <a:pt x="181" y="383"/>
                  </a:lnTo>
                  <a:lnTo>
                    <a:pt x="147" y="381"/>
                  </a:lnTo>
                  <a:lnTo>
                    <a:pt x="113" y="367"/>
                  </a:lnTo>
                  <a:lnTo>
                    <a:pt x="86" y="362"/>
                  </a:lnTo>
                  <a:lnTo>
                    <a:pt x="40" y="369"/>
                  </a:lnTo>
                  <a:lnTo>
                    <a:pt x="33" y="379"/>
                  </a:lnTo>
                  <a:lnTo>
                    <a:pt x="29" y="369"/>
                  </a:lnTo>
                  <a:lnTo>
                    <a:pt x="26" y="356"/>
                  </a:lnTo>
                  <a:lnTo>
                    <a:pt x="30" y="355"/>
                  </a:lnTo>
                  <a:lnTo>
                    <a:pt x="37" y="340"/>
                  </a:lnTo>
                  <a:lnTo>
                    <a:pt x="40" y="335"/>
                  </a:lnTo>
                  <a:lnTo>
                    <a:pt x="41" y="334"/>
                  </a:lnTo>
                  <a:lnTo>
                    <a:pt x="43" y="326"/>
                  </a:lnTo>
                  <a:lnTo>
                    <a:pt x="43" y="313"/>
                  </a:lnTo>
                  <a:lnTo>
                    <a:pt x="37" y="305"/>
                  </a:lnTo>
                  <a:lnTo>
                    <a:pt x="37" y="297"/>
                  </a:lnTo>
                  <a:lnTo>
                    <a:pt x="37" y="295"/>
                  </a:lnTo>
                  <a:lnTo>
                    <a:pt x="40" y="286"/>
                  </a:lnTo>
                  <a:lnTo>
                    <a:pt x="48" y="258"/>
                  </a:lnTo>
                  <a:lnTo>
                    <a:pt x="52" y="244"/>
                  </a:lnTo>
                  <a:lnTo>
                    <a:pt x="49" y="230"/>
                  </a:lnTo>
                  <a:lnTo>
                    <a:pt x="52" y="211"/>
                  </a:lnTo>
                  <a:lnTo>
                    <a:pt x="47" y="211"/>
                  </a:lnTo>
                  <a:lnTo>
                    <a:pt x="33" y="177"/>
                  </a:lnTo>
                  <a:lnTo>
                    <a:pt x="34" y="176"/>
                  </a:lnTo>
                  <a:lnTo>
                    <a:pt x="23" y="167"/>
                  </a:lnTo>
                  <a:lnTo>
                    <a:pt x="23" y="149"/>
                  </a:lnTo>
                  <a:lnTo>
                    <a:pt x="19" y="138"/>
                  </a:lnTo>
                  <a:lnTo>
                    <a:pt x="6" y="127"/>
                  </a:lnTo>
                  <a:lnTo>
                    <a:pt x="6" y="124"/>
                  </a:lnTo>
                  <a:lnTo>
                    <a:pt x="5" y="124"/>
                  </a:lnTo>
                  <a:lnTo>
                    <a:pt x="4" y="122"/>
                  </a:lnTo>
                  <a:lnTo>
                    <a:pt x="2" y="101"/>
                  </a:lnTo>
                  <a:lnTo>
                    <a:pt x="2" y="9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1" y="68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1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62" y="9"/>
                  </a:lnTo>
                  <a:lnTo>
                    <a:pt x="69" y="9"/>
                  </a:lnTo>
                  <a:lnTo>
                    <a:pt x="72" y="9"/>
                  </a:lnTo>
                  <a:lnTo>
                    <a:pt x="73" y="9"/>
                  </a:lnTo>
                  <a:lnTo>
                    <a:pt x="76" y="9"/>
                  </a:lnTo>
                  <a:lnTo>
                    <a:pt x="93" y="8"/>
                  </a:lnTo>
                  <a:lnTo>
                    <a:pt x="109" y="6"/>
                  </a:lnTo>
                  <a:lnTo>
                    <a:pt x="116" y="6"/>
                  </a:lnTo>
                  <a:lnTo>
                    <a:pt x="137" y="6"/>
                  </a:lnTo>
                  <a:lnTo>
                    <a:pt x="166" y="4"/>
                  </a:lnTo>
                  <a:lnTo>
                    <a:pt x="176" y="4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31" y="1"/>
                  </a:lnTo>
                  <a:lnTo>
                    <a:pt x="233" y="1"/>
                  </a:lnTo>
                  <a:lnTo>
                    <a:pt x="236" y="1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3" y="44"/>
                  </a:lnTo>
                  <a:lnTo>
                    <a:pt x="274" y="40"/>
                  </a:lnTo>
                  <a:lnTo>
                    <a:pt x="272" y="45"/>
                  </a:lnTo>
                  <a:lnTo>
                    <a:pt x="269" y="47"/>
                  </a:lnTo>
                  <a:lnTo>
                    <a:pt x="276" y="55"/>
                  </a:lnTo>
                  <a:lnTo>
                    <a:pt x="265" y="54"/>
                  </a:lnTo>
                  <a:lnTo>
                    <a:pt x="276" y="58"/>
                  </a:lnTo>
                  <a:lnTo>
                    <a:pt x="279" y="87"/>
                  </a:lnTo>
                  <a:lnTo>
                    <a:pt x="267" y="86"/>
                  </a:lnTo>
                  <a:lnTo>
                    <a:pt x="267" y="95"/>
                  </a:lnTo>
                  <a:lnTo>
                    <a:pt x="273" y="94"/>
                  </a:lnTo>
                  <a:lnTo>
                    <a:pt x="274" y="94"/>
                  </a:lnTo>
                  <a:lnTo>
                    <a:pt x="276" y="94"/>
                  </a:lnTo>
                  <a:lnTo>
                    <a:pt x="276" y="95"/>
                  </a:lnTo>
                  <a:lnTo>
                    <a:pt x="267" y="101"/>
                  </a:lnTo>
                  <a:lnTo>
                    <a:pt x="272" y="108"/>
                  </a:lnTo>
                  <a:lnTo>
                    <a:pt x="259" y="123"/>
                  </a:lnTo>
                  <a:lnTo>
                    <a:pt x="258" y="123"/>
                  </a:lnTo>
                  <a:lnTo>
                    <a:pt x="258" y="137"/>
                  </a:lnTo>
                  <a:lnTo>
                    <a:pt x="252" y="137"/>
                  </a:lnTo>
                  <a:lnTo>
                    <a:pt x="249" y="137"/>
                  </a:lnTo>
                  <a:lnTo>
                    <a:pt x="248" y="138"/>
                  </a:lnTo>
                  <a:lnTo>
                    <a:pt x="247" y="138"/>
                  </a:lnTo>
                  <a:lnTo>
                    <a:pt x="236" y="149"/>
                  </a:lnTo>
                  <a:lnTo>
                    <a:pt x="238" y="180"/>
                  </a:lnTo>
                  <a:lnTo>
                    <a:pt x="231" y="199"/>
                  </a:lnTo>
                  <a:lnTo>
                    <a:pt x="229" y="206"/>
                  </a:lnTo>
                  <a:lnTo>
                    <a:pt x="231" y="219"/>
                  </a:lnTo>
                  <a:lnTo>
                    <a:pt x="229" y="220"/>
                  </a:lnTo>
                  <a:lnTo>
                    <a:pt x="252" y="219"/>
                  </a:lnTo>
                  <a:lnTo>
                    <a:pt x="265" y="219"/>
                  </a:lnTo>
                  <a:lnTo>
                    <a:pt x="272" y="217"/>
                  </a:lnTo>
                </a:path>
              </a:pathLst>
            </a:custGeom>
            <a:noFill/>
            <a:ln w="6350" cap="rnd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54000" y="1696163"/>
              <a:ext cx="8803985" cy="4578817"/>
              <a:chOff x="254000" y="1696163"/>
              <a:chExt cx="8803985" cy="4578817"/>
            </a:xfrm>
          </p:grpSpPr>
          <p:sp>
            <p:nvSpPr>
              <p:cNvPr id="84" name="Rectangle 291"/>
              <p:cNvSpPr>
                <a:spLocks noChangeArrowheads="1"/>
              </p:cNvSpPr>
              <p:nvPr/>
            </p:nvSpPr>
            <p:spPr bwMode="auto">
              <a:xfrm>
                <a:off x="522474" y="1708910"/>
                <a:ext cx="1022957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WA</a:t>
                </a:r>
                <a:r>
                  <a:rPr kumimoji="1" lang="en-US" sz="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15% x 2020* 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5" name="Rectangle 292"/>
              <p:cNvSpPr>
                <a:spLocks noChangeArrowheads="1"/>
              </p:cNvSpPr>
              <p:nvPr/>
            </p:nvSpPr>
            <p:spPr bwMode="auto">
              <a:xfrm>
                <a:off x="548145" y="2257833"/>
                <a:ext cx="86906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OR: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25%x 2025* </a:t>
                </a:r>
              </a:p>
              <a:p>
                <a:pPr algn="ctr" eaLnBrk="0" hangingPunct="0"/>
                <a:r>
                  <a:rPr kumimoji="1" lang="en-US" sz="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(large utilities)</a:t>
                </a:r>
              </a:p>
            </p:txBody>
          </p:sp>
          <p:sp>
            <p:nvSpPr>
              <p:cNvPr id="86" name="Rectangle 293"/>
              <p:cNvSpPr>
                <a:spLocks noChangeArrowheads="1"/>
              </p:cNvSpPr>
              <p:nvPr/>
            </p:nvSpPr>
            <p:spPr bwMode="auto">
              <a:xfrm>
                <a:off x="400051" y="3447701"/>
                <a:ext cx="8382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kumimoji="1" lang="en-US" sz="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CA: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33% </a:t>
                </a:r>
              </a:p>
              <a:p>
                <a:pPr algn="ctr" eaLnBrk="0" hangingPunct="0"/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x 2020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7" name="Rectangle 294"/>
              <p:cNvSpPr>
                <a:spLocks noChangeArrowheads="1"/>
              </p:cNvSpPr>
              <p:nvPr/>
            </p:nvSpPr>
            <p:spPr bwMode="auto">
              <a:xfrm>
                <a:off x="1949667" y="2048607"/>
                <a:ext cx="869950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MT: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15% x 2015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8" name="Rectangle 295"/>
              <p:cNvSpPr>
                <a:spLocks noChangeArrowheads="1"/>
              </p:cNvSpPr>
              <p:nvPr/>
            </p:nvSpPr>
            <p:spPr bwMode="auto">
              <a:xfrm>
                <a:off x="783777" y="3084944"/>
                <a:ext cx="88047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NV: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25% x</a:t>
                </a:r>
              </a:p>
              <a:p>
                <a:pPr algn="ctr" eaLnBrk="0" hangingPunct="0"/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2025*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9" name="Rectangle 296"/>
              <p:cNvSpPr>
                <a:spLocks noChangeArrowheads="1"/>
              </p:cNvSpPr>
              <p:nvPr/>
            </p:nvSpPr>
            <p:spPr bwMode="auto">
              <a:xfrm>
                <a:off x="1519238" y="3175902"/>
                <a:ext cx="768350" cy="62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kumimoji="1" lang="en-US" sz="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UT:</a:t>
                </a:r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20% x 2025*</a:t>
                </a:r>
                <a:r>
                  <a:rPr lang="en-US" sz="1050" dirty="0"/>
                  <a:t>†</a:t>
                </a:r>
              </a:p>
              <a:p>
                <a:pPr algn="ctr" eaLnBrk="0" hangingPunct="0"/>
                <a:endParaRPr lang="en-US" sz="10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eaLnBrk="0" hangingPunct="0"/>
                <a:endParaRPr kumimoji="1" lang="en-US" sz="10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0" name="Rectangle 297"/>
              <p:cNvSpPr>
                <a:spLocks noChangeArrowheads="1"/>
              </p:cNvSpPr>
              <p:nvPr/>
            </p:nvSpPr>
            <p:spPr bwMode="auto">
              <a:xfrm>
                <a:off x="1358900" y="3962400"/>
                <a:ext cx="7747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AZ: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15% x 2025*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1" name="Rectangle 298"/>
              <p:cNvSpPr>
                <a:spLocks noChangeArrowheads="1"/>
              </p:cNvSpPr>
              <p:nvPr/>
            </p:nvSpPr>
            <p:spPr bwMode="auto">
              <a:xfrm>
                <a:off x="2982005" y="1983581"/>
                <a:ext cx="839698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ND: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10% x 2015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2" name="Rectangle 299"/>
              <p:cNvSpPr>
                <a:spLocks noChangeArrowheads="1"/>
              </p:cNvSpPr>
              <p:nvPr/>
            </p:nvSpPr>
            <p:spPr bwMode="auto">
              <a:xfrm>
                <a:off x="2066925" y="3925614"/>
                <a:ext cx="98583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NM: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20%x 2020 (IOUs)</a:t>
                </a:r>
              </a:p>
            </p:txBody>
          </p:sp>
          <p:sp>
            <p:nvSpPr>
              <p:cNvPr id="93" name="Rectangle 300"/>
              <p:cNvSpPr>
                <a:spLocks noChangeArrowheads="1"/>
              </p:cNvSpPr>
              <p:nvPr/>
            </p:nvSpPr>
            <p:spPr bwMode="auto">
              <a:xfrm>
                <a:off x="2133600" y="2730500"/>
                <a:ext cx="736600" cy="161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endParaRPr kumimoji="1" lang="en-US" sz="10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4" name="Rectangle 301"/>
              <p:cNvSpPr>
                <a:spLocks noChangeArrowheads="1"/>
              </p:cNvSpPr>
              <p:nvPr/>
            </p:nvSpPr>
            <p:spPr bwMode="auto">
              <a:xfrm>
                <a:off x="1648773" y="5324311"/>
                <a:ext cx="80267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HI</a:t>
                </a:r>
                <a:r>
                  <a:rPr kumimoji="1" lang="en-US" sz="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40% x 2030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5" name="Rectangle 302"/>
              <p:cNvSpPr>
                <a:spLocks noChangeArrowheads="1"/>
              </p:cNvSpPr>
              <p:nvPr/>
            </p:nvSpPr>
            <p:spPr bwMode="auto">
              <a:xfrm>
                <a:off x="2228720" y="3247600"/>
                <a:ext cx="968375" cy="384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/>
                <a:r>
                  <a:rPr kumimoji="1" lang="en-US" sz="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CO: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30% by 2020 (IOUs)</a:t>
                </a:r>
                <a:r>
                  <a:rPr lang="en-US" sz="900" dirty="0"/>
                  <a:t> </a:t>
                </a:r>
                <a:r>
                  <a:rPr lang="en-US" sz="900" dirty="0" smtClean="0"/>
                  <a:t>*†</a:t>
                </a:r>
                <a:endParaRPr lang="en-US" sz="900" dirty="0"/>
              </a:p>
              <a:p>
                <a:pPr algn="ctr" eaLnBrk="0" hangingPunct="0"/>
                <a:endParaRPr kumimoji="1" lang="en-US" sz="7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6" name="Rectangle 303"/>
              <p:cNvSpPr>
                <a:spLocks noChangeArrowheads="1"/>
              </p:cNvSpPr>
              <p:nvPr/>
            </p:nvSpPr>
            <p:spPr bwMode="auto">
              <a:xfrm>
                <a:off x="3421063" y="3886200"/>
                <a:ext cx="6985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OK:</a:t>
                </a:r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15% x 2015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7" name="Rectangle 304"/>
              <p:cNvSpPr>
                <a:spLocks noChangeArrowheads="1"/>
              </p:cNvSpPr>
              <p:nvPr/>
            </p:nvSpPr>
            <p:spPr bwMode="auto">
              <a:xfrm>
                <a:off x="3747770" y="2049731"/>
                <a:ext cx="99064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MN: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26.5</a:t>
                </a:r>
                <a:r>
                  <a:rPr kumimoji="1" lang="en-US" sz="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% </a:t>
                </a:r>
              </a:p>
              <a:p>
                <a:pPr algn="ctr" eaLnBrk="0" hangingPunct="0">
                  <a:defRPr/>
                </a:pPr>
                <a:r>
                  <a:rPr kumimoji="1" lang="en-US" sz="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x 2025 (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IOUs)</a:t>
                </a:r>
              </a:p>
              <a:p>
                <a:pPr algn="ctr" eaLnBrk="0" hangingPunct="0">
                  <a:defRPr/>
                </a:pPr>
                <a:r>
                  <a:rPr kumimoji="1" lang="en-US" sz="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31.5</a:t>
                </a:r>
                <a:r>
                  <a:rPr kumimoji="1" lang="en-US" sz="7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% </a:t>
                </a:r>
                <a:r>
                  <a:rPr kumimoji="1" lang="en-US" sz="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x </a:t>
                </a:r>
                <a:r>
                  <a:rPr kumimoji="1" lang="en-US" sz="7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2020 (</a:t>
                </a:r>
                <a:r>
                  <a:rPr kumimoji="1" lang="en-US" sz="7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Xcel)</a:t>
                </a:r>
                <a:endParaRPr kumimoji="1" lang="en-US" sz="7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 eaLnBrk="0" hangingPunct="0">
                  <a:defRPr/>
                </a:pPr>
                <a:endParaRPr kumimoji="1"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8" name="Rectangle 307"/>
              <p:cNvSpPr>
                <a:spLocks noChangeArrowheads="1"/>
              </p:cNvSpPr>
              <p:nvPr/>
            </p:nvSpPr>
            <p:spPr bwMode="auto">
              <a:xfrm>
                <a:off x="4958286" y="2447925"/>
                <a:ext cx="798512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MI: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10% x 2015*</a:t>
                </a:r>
                <a:r>
                  <a:rPr lang="en-US" sz="900" dirty="0"/>
                  <a:t>†</a:t>
                </a:r>
              </a:p>
              <a:p>
                <a:pPr algn="ctr" eaLnBrk="0" hangingPunct="0">
                  <a:defRPr/>
                </a:pP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9" name="Rectangle 308"/>
              <p:cNvSpPr>
                <a:spLocks noChangeArrowheads="1"/>
              </p:cNvSpPr>
              <p:nvPr/>
            </p:nvSpPr>
            <p:spPr bwMode="auto">
              <a:xfrm>
                <a:off x="4418159" y="2542401"/>
                <a:ext cx="61104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WI: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10% 2015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0" name="Rectangle 310"/>
              <p:cNvSpPr>
                <a:spLocks noChangeArrowheads="1"/>
              </p:cNvSpPr>
              <p:nvPr/>
            </p:nvSpPr>
            <p:spPr bwMode="auto">
              <a:xfrm>
                <a:off x="4044244" y="3465258"/>
                <a:ext cx="74612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MO: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15% x 2021</a:t>
                </a:r>
                <a:r>
                  <a:rPr kumimoji="1" lang="en-US" sz="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1" name="Rectangle 311"/>
              <p:cNvSpPr>
                <a:spLocks noChangeArrowheads="1"/>
              </p:cNvSpPr>
              <p:nvPr/>
            </p:nvSpPr>
            <p:spPr bwMode="auto">
              <a:xfrm>
                <a:off x="3949897" y="2889863"/>
                <a:ext cx="64386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IA</a:t>
                </a:r>
                <a:r>
                  <a:rPr kumimoji="1" lang="en-US" sz="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105 MW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2" name="Rectangle 312"/>
              <p:cNvSpPr>
                <a:spLocks noChangeArrowheads="1"/>
              </p:cNvSpPr>
              <p:nvPr/>
            </p:nvSpPr>
            <p:spPr bwMode="auto">
              <a:xfrm>
                <a:off x="5013532" y="2946073"/>
                <a:ext cx="388902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IN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:</a:t>
                </a:r>
                <a:r>
                  <a:rPr kumimoji="1" lang="en-US" sz="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10% x 2025</a:t>
                </a:r>
                <a:r>
                  <a:rPr lang="en-US" sz="900" dirty="0"/>
                  <a:t>†</a:t>
                </a:r>
              </a:p>
              <a:p>
                <a:pPr algn="ctr" eaLnBrk="0" hangingPunct="0">
                  <a:defRPr/>
                </a:pP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3" name="Rectangle 313"/>
              <p:cNvSpPr>
                <a:spLocks noChangeArrowheads="1"/>
              </p:cNvSpPr>
              <p:nvPr/>
            </p:nvSpPr>
            <p:spPr bwMode="auto">
              <a:xfrm>
                <a:off x="4561149" y="3106023"/>
                <a:ext cx="44144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IL: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25% x 2026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4" name="Rectangle 314"/>
              <p:cNvSpPr>
                <a:spLocks noChangeArrowheads="1"/>
              </p:cNvSpPr>
              <p:nvPr/>
            </p:nvSpPr>
            <p:spPr bwMode="auto">
              <a:xfrm>
                <a:off x="5765800" y="5029200"/>
                <a:ext cx="762000" cy="161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endParaRPr kumimoji="1" lang="en-US" sz="10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5" name="Rectangle 315"/>
              <p:cNvSpPr>
                <a:spLocks noChangeArrowheads="1"/>
              </p:cNvSpPr>
              <p:nvPr/>
            </p:nvSpPr>
            <p:spPr bwMode="auto">
              <a:xfrm>
                <a:off x="5106988" y="3505200"/>
                <a:ext cx="574675" cy="161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endParaRPr kumimoji="1" lang="en-US" sz="10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6" name="Rectangle 316"/>
              <p:cNvSpPr>
                <a:spLocks noChangeArrowheads="1"/>
              </p:cNvSpPr>
              <p:nvPr/>
            </p:nvSpPr>
            <p:spPr bwMode="auto">
              <a:xfrm>
                <a:off x="5325497" y="2942233"/>
                <a:ext cx="59962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OH: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12.5% x 2026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7" name="Rectangle 317"/>
              <p:cNvSpPr>
                <a:spLocks noChangeArrowheads="1"/>
              </p:cNvSpPr>
              <p:nvPr/>
            </p:nvSpPr>
            <p:spPr bwMode="auto">
              <a:xfrm>
                <a:off x="5359400" y="4343400"/>
                <a:ext cx="838200" cy="161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endParaRPr kumimoji="1" lang="en-US" sz="10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8" name="Rectangle 319"/>
              <p:cNvSpPr>
                <a:spLocks noChangeArrowheads="1"/>
              </p:cNvSpPr>
              <p:nvPr/>
            </p:nvSpPr>
            <p:spPr bwMode="auto">
              <a:xfrm>
                <a:off x="5838504" y="3721314"/>
                <a:ext cx="132826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NC</a:t>
                </a:r>
                <a:r>
                  <a:rPr kumimoji="1" lang="en-US" sz="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12.5% x 2021 (IOUs)</a:t>
                </a:r>
              </a:p>
            </p:txBody>
          </p:sp>
          <p:sp>
            <p:nvSpPr>
              <p:cNvPr id="109" name="Rectangle 321"/>
              <p:cNvSpPr>
                <a:spLocks noChangeArrowheads="1"/>
              </p:cNvSpPr>
              <p:nvPr/>
            </p:nvSpPr>
            <p:spPr bwMode="auto">
              <a:xfrm>
                <a:off x="7368884" y="1940800"/>
                <a:ext cx="1689101" cy="161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spcAft>
                    <a:spcPts val="400"/>
                  </a:spcAft>
                  <a:defRPr/>
                </a:pPr>
                <a:endParaRPr kumimoji="1" lang="en-US" sz="105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0" name="Rectangle 322"/>
              <p:cNvSpPr>
                <a:spLocks noChangeArrowheads="1"/>
              </p:cNvSpPr>
              <p:nvPr/>
            </p:nvSpPr>
            <p:spPr bwMode="auto">
              <a:xfrm>
                <a:off x="6037607" y="3346966"/>
                <a:ext cx="515287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VA:</a:t>
                </a:r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15% x 2025</a:t>
                </a:r>
                <a:r>
                  <a:rPr lang="en-US" sz="900" dirty="0"/>
                  <a:t>†</a:t>
                </a:r>
              </a:p>
              <a:p>
                <a:pPr algn="ctr" eaLnBrk="0" hangingPunct="0">
                  <a:defRPr/>
                </a:pP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1" name="Rectangle 291"/>
              <p:cNvSpPr>
                <a:spLocks noChangeArrowheads="1"/>
              </p:cNvSpPr>
              <p:nvPr/>
            </p:nvSpPr>
            <p:spPr bwMode="auto">
              <a:xfrm>
                <a:off x="3124200" y="3027363"/>
                <a:ext cx="609600" cy="161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endParaRPr kumimoji="1" lang="en-US" sz="10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2" name="Rectangle 292"/>
              <p:cNvSpPr>
                <a:spLocks noChangeArrowheads="1"/>
              </p:cNvSpPr>
              <p:nvPr/>
            </p:nvSpPr>
            <p:spPr bwMode="auto">
              <a:xfrm>
                <a:off x="2916446" y="3411151"/>
                <a:ext cx="1397000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r>
                  <a:rPr kumimoji="1" lang="en-US" sz="9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KS: </a:t>
                </a:r>
                <a:r>
                  <a:rPr kumimoji="1"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20% x 2020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3" name="Rectangle 302"/>
              <p:cNvSpPr>
                <a:spLocks noChangeArrowheads="1"/>
              </p:cNvSpPr>
              <p:nvPr/>
            </p:nvSpPr>
            <p:spPr bwMode="auto">
              <a:xfrm>
                <a:off x="7553846" y="1696163"/>
                <a:ext cx="925972" cy="138499"/>
              </a:xfrm>
              <a:prstGeom prst="rect">
                <a:avLst/>
              </a:prstGeom>
              <a:solidFill>
                <a:srgbClr val="7BA5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900" b="1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ME: </a:t>
                </a:r>
                <a:r>
                  <a:rPr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40</a:t>
                </a:r>
                <a:r>
                  <a:rPr lang="en-US" sz="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% x</a:t>
                </a:r>
                <a:r>
                  <a:rPr lang="en-US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9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2017</a:t>
                </a:r>
                <a:endPara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4" name="Rectangle 293"/>
              <p:cNvSpPr>
                <a:spLocks noChangeArrowheads="1"/>
              </p:cNvSpPr>
              <p:nvPr/>
            </p:nvSpPr>
            <p:spPr bwMode="auto">
              <a:xfrm>
                <a:off x="254000" y="4635500"/>
                <a:ext cx="733425" cy="161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endParaRPr kumimoji="1" lang="en-US" sz="10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5" name="Rectangle 332"/>
              <p:cNvSpPr>
                <a:spLocks noChangeArrowheads="1"/>
              </p:cNvSpPr>
              <p:nvPr/>
            </p:nvSpPr>
            <p:spPr bwMode="auto">
              <a:xfrm>
                <a:off x="5799138" y="6136481"/>
                <a:ext cx="3192462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endParaRPr kumimoji="1" lang="en-US" sz="900" b="1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6" name="Rectangle 294"/>
              <p:cNvSpPr>
                <a:spLocks noChangeArrowheads="1"/>
              </p:cNvSpPr>
              <p:nvPr/>
            </p:nvSpPr>
            <p:spPr bwMode="auto">
              <a:xfrm>
                <a:off x="4405220" y="5181600"/>
                <a:ext cx="1766980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defRPr/>
                </a:pPr>
                <a:endParaRPr kumimoji="1" lang="en-US" sz="11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17" name="Rectangle 305"/>
              <p:cNvSpPr>
                <a:spLocks noChangeArrowheads="1"/>
              </p:cNvSpPr>
              <p:nvPr/>
            </p:nvSpPr>
            <p:spPr bwMode="auto">
              <a:xfrm>
                <a:off x="4191000" y="4572000"/>
                <a:ext cx="838200" cy="161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>
                  <a:defRPr/>
                </a:pPr>
                <a:endParaRPr kumimoji="1" lang="en-US" sz="10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519157" y="4759404"/>
              <a:ext cx="2598562" cy="1384995"/>
            </a:xfrm>
            <a:prstGeom prst="rect">
              <a:avLst/>
            </a:prstGeom>
            <a:solidFill>
              <a:srgbClr val="E2EBEE">
                <a:alpha val="2902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29 States </a:t>
              </a:r>
              <a:r>
                <a:rPr lang="en-US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+ Washington DC + 2 territories have a Renewable Portfolio </a:t>
              </a:r>
              <a:r>
                <a:rPr lang="en-US" sz="1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S</a:t>
              </a:r>
              <a:r>
                <a:rPr lang="en-US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tandard </a:t>
              </a:r>
            </a:p>
            <a:p>
              <a:r>
                <a:rPr lang="en-US" sz="1200" b="1" i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(8 states and 2 territories have renewable portfolio goals)</a:t>
              </a:r>
              <a:endParaRPr lang="en-US" sz="1200" b="1" i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7103223" y="3624421"/>
              <a:ext cx="478205" cy="24733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0" name="Text Box 279"/>
            <p:cNvSpPr txBox="1">
              <a:spLocks noChangeArrowheads="1"/>
            </p:cNvSpPr>
            <p:nvPr/>
          </p:nvSpPr>
          <p:spPr bwMode="auto">
            <a:xfrm>
              <a:off x="573624" y="6070427"/>
              <a:ext cx="198791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Renewable </a:t>
              </a:r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portfolio standard</a:t>
              </a:r>
            </a:p>
          </p:txBody>
        </p:sp>
        <p:sp>
          <p:nvSpPr>
            <p:cNvPr id="121" name="Text Box 279"/>
            <p:cNvSpPr txBox="1">
              <a:spLocks noChangeArrowheads="1"/>
            </p:cNvSpPr>
            <p:nvPr/>
          </p:nvSpPr>
          <p:spPr bwMode="auto">
            <a:xfrm>
              <a:off x="575186" y="6355620"/>
              <a:ext cx="170585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Renewable</a:t>
              </a:r>
              <a:r>
                <a:rPr lang="en-US" sz="1200" dirty="0" smtClean="0">
                  <a:latin typeface="Tahoma" pitchFamily="34" charset="0"/>
                </a:rPr>
                <a:t> </a:t>
              </a:r>
              <a:r>
                <a:rPr lang="en-US" sz="1200" dirty="0">
                  <a:latin typeface="Tahoma" pitchFamily="34" charset="0"/>
                </a:rPr>
                <a:t>portfolio goal</a:t>
              </a:r>
            </a:p>
          </p:txBody>
        </p:sp>
        <p:sp>
          <p:nvSpPr>
            <p:cNvPr id="122" name="Rectangle 284"/>
            <p:cNvSpPr>
              <a:spLocks noChangeArrowheads="1"/>
            </p:cNvSpPr>
            <p:nvPr/>
          </p:nvSpPr>
          <p:spPr bwMode="auto">
            <a:xfrm>
              <a:off x="289630" y="6070427"/>
              <a:ext cx="228600" cy="228600"/>
            </a:xfrm>
            <a:prstGeom prst="rect">
              <a:avLst/>
            </a:prstGeom>
            <a:solidFill>
              <a:srgbClr val="7BA5B4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" name="Rectangle 285" descr="25%"/>
            <p:cNvSpPr>
              <a:spLocks noChangeArrowheads="1"/>
            </p:cNvSpPr>
            <p:nvPr/>
          </p:nvSpPr>
          <p:spPr bwMode="auto">
            <a:xfrm>
              <a:off x="284662" y="6355620"/>
              <a:ext cx="228600" cy="228600"/>
            </a:xfrm>
            <a:prstGeom prst="rect">
              <a:avLst/>
            </a:prstGeom>
            <a:solidFill>
              <a:srgbClr val="D0DFE4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Text Box 279"/>
            <p:cNvSpPr txBox="1">
              <a:spLocks noChangeArrowheads="1"/>
            </p:cNvSpPr>
            <p:nvPr/>
          </p:nvSpPr>
          <p:spPr bwMode="auto">
            <a:xfrm>
              <a:off x="3088569" y="6359228"/>
              <a:ext cx="309219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Includes non-renewable alternative resources</a:t>
              </a:r>
            </a:p>
          </p:txBody>
        </p:sp>
        <p:sp>
          <p:nvSpPr>
            <p:cNvPr id="125" name="Text Box 296"/>
            <p:cNvSpPr txBox="1">
              <a:spLocks noChangeArrowheads="1"/>
            </p:cNvSpPr>
            <p:nvPr/>
          </p:nvSpPr>
          <p:spPr bwMode="auto">
            <a:xfrm>
              <a:off x="2640894" y="5920244"/>
              <a:ext cx="4572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/>
                <a:t>*</a:t>
              </a:r>
            </a:p>
          </p:txBody>
        </p:sp>
        <p:sp>
          <p:nvSpPr>
            <p:cNvPr id="126" name="Text Box 279"/>
            <p:cNvSpPr txBox="1">
              <a:spLocks noChangeArrowheads="1"/>
            </p:cNvSpPr>
            <p:nvPr/>
          </p:nvSpPr>
          <p:spPr bwMode="auto">
            <a:xfrm>
              <a:off x="3078163" y="6130692"/>
              <a:ext cx="343042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latin typeface="Helvetica" panose="020B0604020202020204" pitchFamily="34" charset="0"/>
                  <a:cs typeface="Helvetica" panose="020B0604020202020204" pitchFamily="34" charset="0"/>
                </a:rPr>
                <a:t>Extra credit for solar or customer-sited renewables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715109" y="6257345"/>
              <a:ext cx="2294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†</a:t>
              </a:r>
              <a:endParaRPr lang="en-US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272757" y="5111633"/>
              <a:ext cx="146208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U.S. Territories</a:t>
              </a:r>
              <a:endParaRPr lang="en-US" sz="13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29" name="Freeform 236" descr="70%"/>
            <p:cNvSpPr>
              <a:spLocks/>
            </p:cNvSpPr>
            <p:nvPr/>
          </p:nvSpPr>
          <p:spPr bwMode="auto">
            <a:xfrm>
              <a:off x="2922066" y="2297906"/>
              <a:ext cx="950804" cy="569912"/>
            </a:xfrm>
            <a:custGeom>
              <a:avLst/>
              <a:gdLst>
                <a:gd name="T0" fmla="*/ 2147483647 w 601"/>
                <a:gd name="T1" fmla="*/ 2147483647 h 388"/>
                <a:gd name="T2" fmla="*/ 2147483647 w 601"/>
                <a:gd name="T3" fmla="*/ 2147483647 h 388"/>
                <a:gd name="T4" fmla="*/ 2147483647 w 601"/>
                <a:gd name="T5" fmla="*/ 2147483647 h 388"/>
                <a:gd name="T6" fmla="*/ 2147483647 w 601"/>
                <a:gd name="T7" fmla="*/ 2147483647 h 388"/>
                <a:gd name="T8" fmla="*/ 2147483647 w 601"/>
                <a:gd name="T9" fmla="*/ 2147483647 h 388"/>
                <a:gd name="T10" fmla="*/ 2147483647 w 601"/>
                <a:gd name="T11" fmla="*/ 2147483647 h 388"/>
                <a:gd name="T12" fmla="*/ 2147483647 w 601"/>
                <a:gd name="T13" fmla="*/ 2147483647 h 388"/>
                <a:gd name="T14" fmla="*/ 2147483647 w 601"/>
                <a:gd name="T15" fmla="*/ 2147483647 h 388"/>
                <a:gd name="T16" fmla="*/ 2147483647 w 601"/>
                <a:gd name="T17" fmla="*/ 2147483647 h 388"/>
                <a:gd name="T18" fmla="*/ 2147483647 w 601"/>
                <a:gd name="T19" fmla="*/ 2147483647 h 388"/>
                <a:gd name="T20" fmla="*/ 2147483647 w 601"/>
                <a:gd name="T21" fmla="*/ 2147483647 h 388"/>
                <a:gd name="T22" fmla="*/ 2147483647 w 601"/>
                <a:gd name="T23" fmla="*/ 2147483647 h 388"/>
                <a:gd name="T24" fmla="*/ 2147483647 w 601"/>
                <a:gd name="T25" fmla="*/ 2147483647 h 388"/>
                <a:gd name="T26" fmla="*/ 2147483647 w 601"/>
                <a:gd name="T27" fmla="*/ 2147483647 h 388"/>
                <a:gd name="T28" fmla="*/ 2147483647 w 601"/>
                <a:gd name="T29" fmla="*/ 2147483647 h 388"/>
                <a:gd name="T30" fmla="*/ 2147483647 w 601"/>
                <a:gd name="T31" fmla="*/ 2147483647 h 388"/>
                <a:gd name="T32" fmla="*/ 2147483647 w 601"/>
                <a:gd name="T33" fmla="*/ 2147483647 h 388"/>
                <a:gd name="T34" fmla="*/ 2147483647 w 601"/>
                <a:gd name="T35" fmla="*/ 2147483647 h 388"/>
                <a:gd name="T36" fmla="*/ 2147483647 w 601"/>
                <a:gd name="T37" fmla="*/ 2147483647 h 388"/>
                <a:gd name="T38" fmla="*/ 2147483647 w 601"/>
                <a:gd name="T39" fmla="*/ 2147483647 h 388"/>
                <a:gd name="T40" fmla="*/ 2147483647 w 601"/>
                <a:gd name="T41" fmla="*/ 2147483647 h 388"/>
                <a:gd name="T42" fmla="*/ 2147483647 w 601"/>
                <a:gd name="T43" fmla="*/ 2147483647 h 388"/>
                <a:gd name="T44" fmla="*/ 2147483647 w 601"/>
                <a:gd name="T45" fmla="*/ 2147483647 h 388"/>
                <a:gd name="T46" fmla="*/ 2147483647 w 601"/>
                <a:gd name="T47" fmla="*/ 2147483647 h 388"/>
                <a:gd name="T48" fmla="*/ 2147483647 w 601"/>
                <a:gd name="T49" fmla="*/ 0 h 388"/>
                <a:gd name="T50" fmla="*/ 2147483647 w 601"/>
                <a:gd name="T51" fmla="*/ 2147483647 h 388"/>
                <a:gd name="T52" fmla="*/ 2147483647 w 601"/>
                <a:gd name="T53" fmla="*/ 2147483647 h 388"/>
                <a:gd name="T54" fmla="*/ 2147483647 w 601"/>
                <a:gd name="T55" fmla="*/ 2147483647 h 388"/>
                <a:gd name="T56" fmla="*/ 2147483647 w 601"/>
                <a:gd name="T57" fmla="*/ 2147483647 h 388"/>
                <a:gd name="T58" fmla="*/ 2147483647 w 601"/>
                <a:gd name="T59" fmla="*/ 2147483647 h 388"/>
                <a:gd name="T60" fmla="*/ 2147483647 w 601"/>
                <a:gd name="T61" fmla="*/ 2147483647 h 388"/>
                <a:gd name="T62" fmla="*/ 2147483647 w 601"/>
                <a:gd name="T63" fmla="*/ 2147483647 h 388"/>
                <a:gd name="T64" fmla="*/ 2147483647 w 601"/>
                <a:gd name="T65" fmla="*/ 2147483647 h 388"/>
                <a:gd name="T66" fmla="*/ 2147483647 w 601"/>
                <a:gd name="T67" fmla="*/ 2147483647 h 388"/>
                <a:gd name="T68" fmla="*/ 2147483647 w 601"/>
                <a:gd name="T69" fmla="*/ 2147483647 h 388"/>
                <a:gd name="T70" fmla="*/ 2147483647 w 601"/>
                <a:gd name="T71" fmla="*/ 2147483647 h 388"/>
                <a:gd name="T72" fmla="*/ 2147483647 w 601"/>
                <a:gd name="T73" fmla="*/ 2147483647 h 388"/>
                <a:gd name="T74" fmla="*/ 2147483647 w 601"/>
                <a:gd name="T75" fmla="*/ 2147483647 h 388"/>
                <a:gd name="T76" fmla="*/ 2147483647 w 601"/>
                <a:gd name="T77" fmla="*/ 2147483647 h 388"/>
                <a:gd name="T78" fmla="*/ 2147483647 w 601"/>
                <a:gd name="T79" fmla="*/ 2147483647 h 388"/>
                <a:gd name="T80" fmla="*/ 2147483647 w 601"/>
                <a:gd name="T81" fmla="*/ 2147483647 h 388"/>
                <a:gd name="T82" fmla="*/ 2147483647 w 601"/>
                <a:gd name="T83" fmla="*/ 2147483647 h 388"/>
                <a:gd name="T84" fmla="*/ 2147483647 w 601"/>
                <a:gd name="T85" fmla="*/ 2147483647 h 3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1"/>
                <a:gd name="T130" fmla="*/ 0 h 388"/>
                <a:gd name="T131" fmla="*/ 601 w 601"/>
                <a:gd name="T132" fmla="*/ 388 h 3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1" h="388">
                  <a:moveTo>
                    <a:pt x="543" y="353"/>
                  </a:moveTo>
                  <a:lnTo>
                    <a:pt x="545" y="356"/>
                  </a:lnTo>
                  <a:lnTo>
                    <a:pt x="554" y="357"/>
                  </a:lnTo>
                  <a:lnTo>
                    <a:pt x="570" y="363"/>
                  </a:lnTo>
                  <a:lnTo>
                    <a:pt x="579" y="373"/>
                  </a:lnTo>
                  <a:lnTo>
                    <a:pt x="584" y="382"/>
                  </a:lnTo>
                  <a:lnTo>
                    <a:pt x="593" y="385"/>
                  </a:lnTo>
                  <a:lnTo>
                    <a:pt x="600" y="387"/>
                  </a:lnTo>
                  <a:lnTo>
                    <a:pt x="597" y="385"/>
                  </a:lnTo>
                  <a:lnTo>
                    <a:pt x="595" y="378"/>
                  </a:lnTo>
                  <a:lnTo>
                    <a:pt x="595" y="375"/>
                  </a:lnTo>
                  <a:lnTo>
                    <a:pt x="584" y="363"/>
                  </a:lnTo>
                  <a:lnTo>
                    <a:pt x="591" y="341"/>
                  </a:lnTo>
                  <a:lnTo>
                    <a:pt x="594" y="335"/>
                  </a:lnTo>
                  <a:lnTo>
                    <a:pt x="594" y="325"/>
                  </a:lnTo>
                  <a:lnTo>
                    <a:pt x="597" y="321"/>
                  </a:lnTo>
                  <a:lnTo>
                    <a:pt x="598" y="317"/>
                  </a:lnTo>
                  <a:lnTo>
                    <a:pt x="594" y="306"/>
                  </a:lnTo>
                  <a:lnTo>
                    <a:pt x="590" y="303"/>
                  </a:lnTo>
                  <a:lnTo>
                    <a:pt x="591" y="289"/>
                  </a:lnTo>
                  <a:lnTo>
                    <a:pt x="586" y="277"/>
                  </a:lnTo>
                  <a:lnTo>
                    <a:pt x="593" y="277"/>
                  </a:lnTo>
                  <a:lnTo>
                    <a:pt x="597" y="277"/>
                  </a:lnTo>
                  <a:lnTo>
                    <a:pt x="597" y="263"/>
                  </a:lnTo>
                  <a:lnTo>
                    <a:pt x="597" y="249"/>
                  </a:lnTo>
                  <a:lnTo>
                    <a:pt x="597" y="238"/>
                  </a:lnTo>
                  <a:lnTo>
                    <a:pt x="595" y="223"/>
                  </a:lnTo>
                  <a:lnTo>
                    <a:pt x="595" y="209"/>
                  </a:lnTo>
                  <a:lnTo>
                    <a:pt x="595" y="201"/>
                  </a:lnTo>
                  <a:lnTo>
                    <a:pt x="595" y="165"/>
                  </a:lnTo>
                  <a:lnTo>
                    <a:pt x="595" y="155"/>
                  </a:lnTo>
                  <a:lnTo>
                    <a:pt x="595" y="135"/>
                  </a:lnTo>
                  <a:lnTo>
                    <a:pt x="595" y="117"/>
                  </a:lnTo>
                  <a:lnTo>
                    <a:pt x="594" y="86"/>
                  </a:lnTo>
                  <a:lnTo>
                    <a:pt x="593" y="79"/>
                  </a:lnTo>
                  <a:lnTo>
                    <a:pt x="590" y="74"/>
                  </a:lnTo>
                  <a:lnTo>
                    <a:pt x="580" y="70"/>
                  </a:lnTo>
                  <a:lnTo>
                    <a:pt x="563" y="51"/>
                  </a:lnTo>
                  <a:lnTo>
                    <a:pt x="563" y="48"/>
                  </a:lnTo>
                  <a:lnTo>
                    <a:pt x="579" y="34"/>
                  </a:lnTo>
                  <a:lnTo>
                    <a:pt x="584" y="13"/>
                  </a:lnTo>
                  <a:lnTo>
                    <a:pt x="570" y="13"/>
                  </a:lnTo>
                  <a:lnTo>
                    <a:pt x="551" y="15"/>
                  </a:lnTo>
                  <a:lnTo>
                    <a:pt x="534" y="15"/>
                  </a:lnTo>
                  <a:lnTo>
                    <a:pt x="533" y="15"/>
                  </a:lnTo>
                  <a:lnTo>
                    <a:pt x="514" y="15"/>
                  </a:lnTo>
                  <a:lnTo>
                    <a:pt x="478" y="15"/>
                  </a:lnTo>
                  <a:lnTo>
                    <a:pt x="476" y="15"/>
                  </a:lnTo>
                  <a:lnTo>
                    <a:pt x="475" y="15"/>
                  </a:lnTo>
                  <a:lnTo>
                    <a:pt x="457" y="15"/>
                  </a:lnTo>
                  <a:lnTo>
                    <a:pt x="447" y="15"/>
                  </a:lnTo>
                  <a:lnTo>
                    <a:pt x="421" y="13"/>
                  </a:lnTo>
                  <a:lnTo>
                    <a:pt x="418" y="13"/>
                  </a:lnTo>
                  <a:lnTo>
                    <a:pt x="400" y="13"/>
                  </a:lnTo>
                  <a:lnTo>
                    <a:pt x="381" y="13"/>
                  </a:lnTo>
                  <a:lnTo>
                    <a:pt x="353" y="13"/>
                  </a:lnTo>
                  <a:lnTo>
                    <a:pt x="346" y="13"/>
                  </a:lnTo>
                  <a:lnTo>
                    <a:pt x="333" y="13"/>
                  </a:lnTo>
                  <a:lnTo>
                    <a:pt x="324" y="13"/>
                  </a:lnTo>
                  <a:lnTo>
                    <a:pt x="324" y="12"/>
                  </a:lnTo>
                  <a:lnTo>
                    <a:pt x="288" y="11"/>
                  </a:lnTo>
                  <a:lnTo>
                    <a:pt x="286" y="11"/>
                  </a:lnTo>
                  <a:lnTo>
                    <a:pt x="285" y="11"/>
                  </a:lnTo>
                  <a:lnTo>
                    <a:pt x="239" y="11"/>
                  </a:lnTo>
                  <a:lnTo>
                    <a:pt x="230" y="9"/>
                  </a:lnTo>
                  <a:lnTo>
                    <a:pt x="173" y="8"/>
                  </a:lnTo>
                  <a:lnTo>
                    <a:pt x="163" y="8"/>
                  </a:lnTo>
                  <a:lnTo>
                    <a:pt x="135" y="5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49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13" y="74"/>
                  </a:lnTo>
                  <a:lnTo>
                    <a:pt x="13" y="79"/>
                  </a:lnTo>
                  <a:lnTo>
                    <a:pt x="12" y="101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9" y="129"/>
                  </a:lnTo>
                  <a:lnTo>
                    <a:pt x="9" y="148"/>
                  </a:lnTo>
                  <a:lnTo>
                    <a:pt x="8" y="155"/>
                  </a:lnTo>
                  <a:lnTo>
                    <a:pt x="6" y="183"/>
                  </a:lnTo>
                  <a:lnTo>
                    <a:pt x="6" y="191"/>
                  </a:lnTo>
                  <a:lnTo>
                    <a:pt x="6" y="194"/>
                  </a:lnTo>
                  <a:lnTo>
                    <a:pt x="5" y="209"/>
                  </a:lnTo>
                  <a:lnTo>
                    <a:pt x="4" y="226"/>
                  </a:lnTo>
                  <a:lnTo>
                    <a:pt x="4" y="237"/>
                  </a:lnTo>
                  <a:lnTo>
                    <a:pt x="2" y="249"/>
                  </a:lnTo>
                  <a:lnTo>
                    <a:pt x="1" y="263"/>
                  </a:lnTo>
                  <a:lnTo>
                    <a:pt x="1" y="264"/>
                  </a:lnTo>
                  <a:lnTo>
                    <a:pt x="1" y="266"/>
                  </a:lnTo>
                  <a:lnTo>
                    <a:pt x="1" y="277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19"/>
                  </a:lnTo>
                  <a:lnTo>
                    <a:pt x="42" y="320"/>
                  </a:lnTo>
                  <a:lnTo>
                    <a:pt x="62" y="320"/>
                  </a:lnTo>
                  <a:lnTo>
                    <a:pt x="65" y="321"/>
                  </a:lnTo>
                  <a:lnTo>
                    <a:pt x="81" y="323"/>
                  </a:lnTo>
                  <a:lnTo>
                    <a:pt x="91" y="323"/>
                  </a:lnTo>
                  <a:lnTo>
                    <a:pt x="94" y="323"/>
                  </a:lnTo>
                  <a:lnTo>
                    <a:pt x="98" y="323"/>
                  </a:lnTo>
                  <a:lnTo>
                    <a:pt x="123" y="324"/>
                  </a:lnTo>
                  <a:lnTo>
                    <a:pt x="141" y="325"/>
                  </a:lnTo>
                  <a:lnTo>
                    <a:pt x="153" y="325"/>
                  </a:lnTo>
                  <a:lnTo>
                    <a:pt x="180" y="327"/>
                  </a:lnTo>
                  <a:lnTo>
                    <a:pt x="185" y="327"/>
                  </a:lnTo>
                  <a:lnTo>
                    <a:pt x="221" y="328"/>
                  </a:lnTo>
                  <a:lnTo>
                    <a:pt x="252" y="330"/>
                  </a:lnTo>
                  <a:lnTo>
                    <a:pt x="278" y="330"/>
                  </a:lnTo>
                  <a:lnTo>
                    <a:pt x="302" y="330"/>
                  </a:lnTo>
                  <a:lnTo>
                    <a:pt x="354" y="331"/>
                  </a:lnTo>
                  <a:lnTo>
                    <a:pt x="376" y="331"/>
                  </a:lnTo>
                  <a:lnTo>
                    <a:pt x="436" y="332"/>
                  </a:lnTo>
                  <a:lnTo>
                    <a:pt x="446" y="342"/>
                  </a:lnTo>
                  <a:lnTo>
                    <a:pt x="451" y="345"/>
                  </a:lnTo>
                  <a:lnTo>
                    <a:pt x="455" y="346"/>
                  </a:lnTo>
                  <a:lnTo>
                    <a:pt x="464" y="349"/>
                  </a:lnTo>
                  <a:lnTo>
                    <a:pt x="476" y="357"/>
                  </a:lnTo>
                  <a:lnTo>
                    <a:pt x="486" y="346"/>
                  </a:lnTo>
                  <a:lnTo>
                    <a:pt x="504" y="349"/>
                  </a:lnTo>
                  <a:lnTo>
                    <a:pt x="507" y="349"/>
                  </a:lnTo>
                  <a:lnTo>
                    <a:pt x="515" y="346"/>
                  </a:lnTo>
                  <a:lnTo>
                    <a:pt x="516" y="348"/>
                  </a:lnTo>
                  <a:lnTo>
                    <a:pt x="536" y="346"/>
                  </a:lnTo>
                  <a:lnTo>
                    <a:pt x="543" y="353"/>
                  </a:lnTo>
                </a:path>
              </a:pathLst>
            </a:custGeom>
            <a:solidFill>
              <a:srgbClr val="D0DFE4"/>
            </a:solidFill>
            <a:ln w="317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858000" y="3447701"/>
              <a:ext cx="3579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DC</a:t>
              </a:r>
              <a:endParaRPr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825822" y="4581974"/>
              <a:ext cx="14428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TX: 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5,880 MW x 2015*</a:t>
              </a:r>
              <a:endParaRPr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00303" y="2453896"/>
              <a:ext cx="10182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rPr>
                <a:t>SD: 10% x 2015</a:t>
              </a:r>
              <a:endParaRPr lang="en-US" sz="9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endParaRPr lang="en-US" dirty="0"/>
            </a:p>
          </p:txBody>
        </p:sp>
        <p:sp>
          <p:nvSpPr>
            <p:cNvPr id="133" name="Rectangle 319"/>
            <p:cNvSpPr>
              <a:spLocks noChangeArrowheads="1"/>
            </p:cNvSpPr>
            <p:nvPr/>
          </p:nvSpPr>
          <p:spPr bwMode="auto">
            <a:xfrm>
              <a:off x="5915452" y="4038600"/>
              <a:ext cx="85090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rPr>
                <a:t>S</a:t>
              </a:r>
              <a:r>
                <a:rPr kumimoji="1"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  <a:r>
                <a:rPr kumimoji="1" lang="en-US" sz="900" dirty="0"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  <a:r>
                <a:rPr kumimoji="1" lang="en-US" sz="9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kumimoji="1"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2% 2021</a:t>
              </a:r>
              <a:endParaRPr kumimoji="1"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51375" y="5334926"/>
              <a:ext cx="1131005" cy="230832"/>
            </a:xfrm>
            <a:prstGeom prst="rect">
              <a:avLst/>
            </a:prstGeom>
            <a:solidFill>
              <a:srgbClr val="7BA5B4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NMI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 20% x 2016</a:t>
              </a:r>
              <a:endParaRPr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46513" y="5586349"/>
              <a:ext cx="1135867" cy="230832"/>
            </a:xfrm>
            <a:prstGeom prst="rect">
              <a:avLst/>
            </a:prstGeom>
            <a:solidFill>
              <a:srgbClr val="7BA5B4"/>
            </a:solidFill>
          </p:spPr>
          <p:txBody>
            <a:bodyPr wrap="square">
              <a:spAutoFit/>
            </a:bodyPr>
            <a:lstStyle/>
            <a:p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PR: 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20% x 2035</a:t>
              </a:r>
              <a:endParaRPr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010162" y="5335162"/>
              <a:ext cx="1162038" cy="230832"/>
            </a:xfrm>
            <a:prstGeom prst="rect">
              <a:avLst/>
            </a:prstGeom>
            <a:solidFill>
              <a:srgbClr val="D0DFE4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Guam: 25% x 2035</a:t>
              </a:r>
              <a:endParaRPr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013150" y="5586587"/>
              <a:ext cx="1159050" cy="230832"/>
            </a:xfrm>
            <a:prstGeom prst="rect">
              <a:avLst/>
            </a:prstGeom>
            <a:solidFill>
              <a:srgbClr val="7BA5B4"/>
            </a:solidFill>
          </p:spPr>
          <p:txBody>
            <a:bodyPr wrap="square">
              <a:spAutoFit/>
            </a:bodyPr>
            <a:lstStyle/>
            <a:p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USVI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 </a:t>
              </a:r>
              <a:r>
                <a:rPr lang="en-US" sz="900" dirty="0"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0% x 2025</a:t>
              </a:r>
              <a:endParaRPr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8" name="Rectangle 302"/>
            <p:cNvSpPr>
              <a:spLocks noChangeArrowheads="1"/>
            </p:cNvSpPr>
            <p:nvPr/>
          </p:nvSpPr>
          <p:spPr bwMode="auto">
            <a:xfrm>
              <a:off x="7551496" y="1883181"/>
              <a:ext cx="906704" cy="139294"/>
            </a:xfrm>
            <a:prstGeom prst="rect">
              <a:avLst/>
            </a:prstGeom>
            <a:solidFill>
              <a:srgbClr val="7BA5B4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NH: 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24.8 x 2025</a:t>
              </a:r>
              <a:endParaRPr kumimoji="1"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9" name="Rectangle 302"/>
            <p:cNvSpPr>
              <a:spLocks noChangeArrowheads="1"/>
            </p:cNvSpPr>
            <p:nvPr/>
          </p:nvSpPr>
          <p:spPr bwMode="auto">
            <a:xfrm>
              <a:off x="7553582" y="2062360"/>
              <a:ext cx="902151" cy="138499"/>
            </a:xfrm>
            <a:prstGeom prst="rect">
              <a:avLst/>
            </a:prstGeom>
            <a:solidFill>
              <a:srgbClr val="D0DFE4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VT:</a:t>
              </a:r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20% </a:t>
              </a:r>
              <a:r>
                <a:rPr lang="en-US" sz="900" dirty="0">
                  <a:latin typeface="Helvetica" panose="020B0604020202020204" pitchFamily="34" charset="0"/>
                  <a:cs typeface="Helvetica" panose="020B0604020202020204" pitchFamily="34" charset="0"/>
                </a:rPr>
                <a:t>x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2017</a:t>
              </a:r>
              <a:endParaRPr kumimoji="1"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0" name="Rectangle 302"/>
            <p:cNvSpPr>
              <a:spLocks noChangeArrowheads="1"/>
            </p:cNvSpPr>
            <p:nvPr/>
          </p:nvSpPr>
          <p:spPr bwMode="auto">
            <a:xfrm>
              <a:off x="7546772" y="2251920"/>
              <a:ext cx="1511213" cy="276999"/>
            </a:xfrm>
            <a:prstGeom prst="rect">
              <a:avLst/>
            </a:prstGeom>
            <a:solidFill>
              <a:srgbClr val="7BA5B4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MA: 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15% x 2020(</a:t>
              </a:r>
              <a:r>
                <a:rPr lang="en-US" sz="7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new resources) </a:t>
              </a:r>
            </a:p>
            <a:p>
              <a:pPr eaLnBrk="0" hangingPunct="0">
                <a:defRPr/>
              </a:pP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6.03% x 2016 </a:t>
              </a:r>
              <a:r>
                <a:rPr lang="en-US" sz="7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(existing resources)</a:t>
              </a:r>
              <a:endParaRPr kumimoji="1" lang="en-US" sz="7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1" name="Rectangle 302"/>
            <p:cNvSpPr>
              <a:spLocks noChangeArrowheads="1"/>
            </p:cNvSpPr>
            <p:nvPr/>
          </p:nvSpPr>
          <p:spPr bwMode="auto">
            <a:xfrm>
              <a:off x="7546772" y="2605970"/>
              <a:ext cx="911428" cy="138499"/>
            </a:xfrm>
            <a:prstGeom prst="rect">
              <a:avLst/>
            </a:prstGeom>
            <a:solidFill>
              <a:srgbClr val="7BA5B4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RI: 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14.5% </a:t>
              </a:r>
              <a:r>
                <a:rPr lang="en-US" sz="900" dirty="0">
                  <a:latin typeface="Helvetica" panose="020B0604020202020204" pitchFamily="34" charset="0"/>
                  <a:cs typeface="Helvetica" panose="020B0604020202020204" pitchFamily="34" charset="0"/>
                </a:rPr>
                <a:t>x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2019</a:t>
              </a:r>
              <a:endParaRPr kumimoji="1"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2" name="Rectangle 302"/>
            <p:cNvSpPr>
              <a:spLocks noChangeArrowheads="1"/>
            </p:cNvSpPr>
            <p:nvPr/>
          </p:nvSpPr>
          <p:spPr bwMode="auto">
            <a:xfrm>
              <a:off x="7544169" y="2777557"/>
              <a:ext cx="837831" cy="138499"/>
            </a:xfrm>
            <a:prstGeom prst="rect">
              <a:avLst/>
            </a:prstGeom>
            <a:solidFill>
              <a:srgbClr val="7BA5B4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CT: 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27% </a:t>
              </a:r>
              <a:r>
                <a:rPr lang="en-US" sz="900" dirty="0">
                  <a:latin typeface="Helvetica" panose="020B0604020202020204" pitchFamily="34" charset="0"/>
                  <a:cs typeface="Helvetica" panose="020B0604020202020204" pitchFamily="34" charset="0"/>
                </a:rPr>
                <a:t>x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2020</a:t>
              </a:r>
              <a:endParaRPr kumimoji="1"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3" name="Rectangle 302"/>
            <p:cNvSpPr>
              <a:spLocks noChangeArrowheads="1"/>
            </p:cNvSpPr>
            <p:nvPr/>
          </p:nvSpPr>
          <p:spPr bwMode="auto">
            <a:xfrm>
              <a:off x="5762626" y="2475513"/>
              <a:ext cx="106680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NY: 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29% x 2015</a:t>
              </a:r>
              <a:endParaRPr kumimoji="1"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4" name="Rectangle 302"/>
            <p:cNvSpPr>
              <a:spLocks noChangeArrowheads="1"/>
            </p:cNvSpPr>
            <p:nvPr/>
          </p:nvSpPr>
          <p:spPr bwMode="auto">
            <a:xfrm>
              <a:off x="7546772" y="3249693"/>
              <a:ext cx="911428" cy="276999"/>
            </a:xfrm>
            <a:prstGeom prst="rect">
              <a:avLst/>
            </a:prstGeom>
            <a:solidFill>
              <a:srgbClr val="7BA5B4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PA: 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18% </a:t>
              </a:r>
              <a:r>
                <a:rPr lang="en-US" sz="900" dirty="0">
                  <a:latin typeface="Helvetica" panose="020B0604020202020204" pitchFamily="34" charset="0"/>
                  <a:cs typeface="Helvetica" panose="020B0604020202020204" pitchFamily="34" charset="0"/>
                </a:rPr>
                <a:t>x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2021†</a:t>
              </a:r>
              <a:endParaRPr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 eaLnBrk="0" hangingPunct="0">
                <a:defRPr/>
              </a:pPr>
              <a:endParaRPr kumimoji="1"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5" name="Rectangle 302"/>
            <p:cNvSpPr>
              <a:spLocks noChangeArrowheads="1"/>
            </p:cNvSpPr>
            <p:nvPr/>
          </p:nvSpPr>
          <p:spPr bwMode="auto">
            <a:xfrm>
              <a:off x="7541951" y="2960325"/>
              <a:ext cx="1207326" cy="246221"/>
            </a:xfrm>
            <a:prstGeom prst="rect">
              <a:avLst/>
            </a:prstGeom>
            <a:solidFill>
              <a:srgbClr val="7BA5B4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NJ: 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20.38% RE x 2020 </a:t>
              </a:r>
            </a:p>
            <a:p>
              <a:pPr eaLnBrk="0" hangingPunct="0">
                <a:defRPr/>
              </a:pPr>
              <a:r>
                <a:rPr lang="en-US" sz="7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+ 4.1% solar by 2027</a:t>
              </a:r>
            </a:p>
          </p:txBody>
        </p:sp>
        <p:sp>
          <p:nvSpPr>
            <p:cNvPr id="146" name="Rectangle 302"/>
            <p:cNvSpPr>
              <a:spLocks noChangeArrowheads="1"/>
            </p:cNvSpPr>
            <p:nvPr/>
          </p:nvSpPr>
          <p:spPr bwMode="auto">
            <a:xfrm>
              <a:off x="7551496" y="3424590"/>
              <a:ext cx="906704" cy="138499"/>
            </a:xfrm>
            <a:prstGeom prst="rect">
              <a:avLst/>
            </a:prstGeom>
            <a:solidFill>
              <a:srgbClr val="7BA5B4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DE: 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25% </a:t>
              </a:r>
              <a:r>
                <a:rPr lang="en-US" sz="900" dirty="0">
                  <a:latin typeface="Helvetica" panose="020B0604020202020204" pitchFamily="34" charset="0"/>
                  <a:cs typeface="Helvetica" panose="020B0604020202020204" pitchFamily="34" charset="0"/>
                </a:rPr>
                <a:t>x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2026*</a:t>
              </a:r>
              <a:endParaRPr kumimoji="1"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7" name="Rectangle 302"/>
            <p:cNvSpPr>
              <a:spLocks noChangeArrowheads="1"/>
            </p:cNvSpPr>
            <p:nvPr/>
          </p:nvSpPr>
          <p:spPr bwMode="auto">
            <a:xfrm>
              <a:off x="7546923" y="3614445"/>
              <a:ext cx="911277" cy="138499"/>
            </a:xfrm>
            <a:prstGeom prst="rect">
              <a:avLst/>
            </a:prstGeom>
            <a:solidFill>
              <a:srgbClr val="7BA5B4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MD: 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20% x 2022</a:t>
              </a:r>
              <a:endParaRPr kumimoji="1"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8" name="Rectangle 302"/>
            <p:cNvSpPr>
              <a:spLocks noChangeArrowheads="1"/>
            </p:cNvSpPr>
            <p:nvPr/>
          </p:nvSpPr>
          <p:spPr bwMode="auto">
            <a:xfrm>
              <a:off x="7544169" y="3802505"/>
              <a:ext cx="914031" cy="138499"/>
            </a:xfrm>
            <a:prstGeom prst="rect">
              <a:avLst/>
            </a:prstGeom>
            <a:solidFill>
              <a:srgbClr val="7BA5B4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DC: 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20% </a:t>
              </a:r>
              <a:r>
                <a:rPr lang="en-US" sz="900" dirty="0">
                  <a:latin typeface="Helvetica" panose="020B0604020202020204" pitchFamily="34" charset="0"/>
                  <a:cs typeface="Helvetica" panose="020B0604020202020204" pitchFamily="34" charset="0"/>
                </a:rPr>
                <a:t>x</a:t>
              </a:r>
              <a:r>
                <a:rPr lang="en-US" sz="9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2020</a:t>
              </a:r>
              <a:endParaRPr kumimoji="1" lang="en-US" sz="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49" name="Straight Connector 148"/>
            <p:cNvCxnSpPr>
              <a:endCxn id="81" idx="1"/>
            </p:cNvCxnSpPr>
            <p:nvPr/>
          </p:nvCxnSpPr>
          <p:spPr>
            <a:xfrm>
              <a:off x="6416675" y="3220945"/>
              <a:ext cx="534804" cy="26023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0" name="Minus 149"/>
            <p:cNvSpPr/>
            <p:nvPr/>
          </p:nvSpPr>
          <p:spPr>
            <a:xfrm>
              <a:off x="7329016" y="3384153"/>
              <a:ext cx="1650119" cy="46832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Income Home Energy Assistance Program (LIHEAP)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l="9371" t="30208" r="74231" b="33333"/>
          <a:stretch>
            <a:fillRect/>
          </a:stretch>
        </p:blipFill>
        <p:spPr bwMode="auto">
          <a:xfrm>
            <a:off x="457200" y="2514600"/>
            <a:ext cx="323088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200" y="1600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Offers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assistance with: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Energy crises,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Bill payment assistance,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w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eatherization and energy-related home repairs </a:t>
            </a:r>
          </a:p>
        </p:txBody>
      </p:sp>
      <p:sp>
        <p:nvSpPr>
          <p:cNvPr id="10244" name="AutoShape 4" descr="Image result for liheap new mexico weatheriz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2819400" cy="376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Solutions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Renewable Portfolio Standards (RPS)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Image result for bicycle commu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17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Image result for vegan meals"/>
          <p:cNvPicPr>
            <a:picLocks noChangeAspect="1" noChangeArrowheads="1"/>
          </p:cNvPicPr>
          <p:nvPr/>
        </p:nvPicPr>
        <p:blipFill>
          <a:blip r:embed="rId3" cstate="print"/>
          <a:srcRect r="2400"/>
          <a:stretch>
            <a:fillRect/>
          </a:stretch>
        </p:blipFill>
        <p:spPr bwMode="auto">
          <a:xfrm>
            <a:off x="4114800" y="0"/>
            <a:ext cx="5029200" cy="3429000"/>
          </a:xfrm>
          <a:prstGeom prst="rect">
            <a:avLst/>
          </a:prstGeom>
          <a:noFill/>
        </p:spPr>
      </p:pic>
      <p:sp>
        <p:nvSpPr>
          <p:cNvPr id="31751" name="AutoShape 7" descr="Image result for tiny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AutoShape 9" descr="Image result for tiny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352800"/>
            <a:ext cx="4114801" cy="230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http://www.usgaselectric.net/attachments/Image/energy-efficiency-pyramid_20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2" y="3733800"/>
            <a:ext cx="5905498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Obama’s pledge…</a:t>
            </a:r>
            <a:endParaRPr lang="en-US" dirty="0"/>
          </a:p>
        </p:txBody>
      </p:sp>
      <p:pic>
        <p:nvPicPr>
          <p:cNvPr id="38914" name="Picture 2" descr="White_house_emissions_targ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400800" cy="493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submitted to UN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4" y="1295400"/>
            <a:ext cx="918074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Wedges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 carbon policy/planning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Class projects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submitted to UN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4" y="1295400"/>
            <a:ext cx="918074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sosceles Triangle 3"/>
          <p:cNvSpPr/>
          <p:nvPr/>
        </p:nvSpPr>
        <p:spPr>
          <a:xfrm rot="16200000">
            <a:off x="4824109" y="1805292"/>
            <a:ext cx="2086582" cy="2895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2895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Gt</a:t>
            </a:r>
            <a:r>
              <a:rPr lang="en-US" dirty="0" smtClean="0"/>
              <a:t> CO2 </a:t>
            </a:r>
            <a:r>
              <a:rPr lang="en-US" dirty="0" err="1" smtClean="0"/>
              <a:t>eq</a:t>
            </a:r>
            <a:endParaRPr lang="en-US" dirty="0" smtClean="0"/>
          </a:p>
          <a:p>
            <a:pPr algn="ctr"/>
            <a:r>
              <a:rPr lang="en-US" dirty="0" smtClean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Gt</a:t>
            </a:r>
            <a:r>
              <a:rPr lang="en-US" dirty="0" smtClean="0"/>
              <a:t> C 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15537493">
            <a:off x="3292204" y="5339810"/>
            <a:ext cx="673537" cy="1828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486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near-term wedges (15 yrs) of 2.5 </a:t>
            </a:r>
            <a:r>
              <a:rPr lang="en-US" dirty="0" err="1" smtClean="0"/>
              <a:t>Gt</a:t>
            </a:r>
            <a:r>
              <a:rPr lang="en-US" dirty="0" smtClean="0"/>
              <a:t> CO2 </a:t>
            </a:r>
            <a:r>
              <a:rPr lang="en-US" dirty="0" err="1" smtClean="0"/>
              <a:t>eq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6477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yrs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5715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 </a:t>
            </a:r>
            <a:r>
              <a:rPr lang="en-US" dirty="0" err="1" smtClean="0"/>
              <a:t>Gt</a:t>
            </a:r>
            <a:r>
              <a:rPr lang="en-US" dirty="0" smtClean="0"/>
              <a:t> CO2/yr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 rot="15096196">
            <a:off x="2689157" y="1823554"/>
            <a:ext cx="2616666" cy="37400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over 50 yrs?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14885035">
            <a:off x="2377248" y="3494969"/>
            <a:ext cx="914400" cy="114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449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 yrs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3505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Gt</a:t>
            </a:r>
            <a:r>
              <a:rPr lang="en-US" dirty="0" smtClean="0"/>
              <a:t> CO2/yr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5040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yrs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2667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Gt</a:t>
            </a:r>
            <a:r>
              <a:rPr lang="en-US" dirty="0" smtClean="0"/>
              <a:t> CO2/yr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124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Gt</a:t>
            </a:r>
            <a:r>
              <a:rPr lang="en-US" dirty="0" smtClean="0"/>
              <a:t> CO2 </a:t>
            </a:r>
            <a:r>
              <a:rPr lang="en-US" dirty="0" err="1" smtClean="0"/>
              <a:t>eq</a:t>
            </a: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09800" y="35052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0" y="205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220 </a:t>
            </a:r>
            <a:r>
              <a:rPr lang="en-US" dirty="0" err="1" smtClean="0"/>
              <a:t>Gt</a:t>
            </a:r>
            <a:r>
              <a:rPr lang="en-US" dirty="0" smtClean="0"/>
              <a:t> CO2 </a:t>
            </a:r>
            <a:r>
              <a:rPr lang="en-US" dirty="0" err="1" smtClean="0"/>
              <a:t>eq</a:t>
            </a:r>
            <a:endParaRPr lang="en-US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24200" y="2514600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sources (McKinsey)</a:t>
            </a:r>
            <a:endParaRPr lang="en-US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 l="13470" t="17708" r="20351" b="9375"/>
          <a:stretch>
            <a:fillRect/>
          </a:stretch>
        </p:blipFill>
        <p:spPr bwMode="auto">
          <a:xfrm>
            <a:off x="381000" y="12192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a wedge of solar look </a:t>
            </a:r>
            <a:r>
              <a:rPr lang="en-US" dirty="0" smtClean="0"/>
              <a:t>like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 household consumption: 12,000 kWh/yr</a:t>
            </a:r>
          </a:p>
          <a:p>
            <a:r>
              <a:rPr lang="en-US" dirty="0" smtClean="0"/>
              <a:t>Emission/kWh (</a:t>
            </a:r>
            <a:r>
              <a:rPr lang="en-US" dirty="0" err="1" smtClean="0"/>
              <a:t>ave</a:t>
            </a:r>
            <a:r>
              <a:rPr lang="en-US" dirty="0" smtClean="0"/>
              <a:t> factor for US grid, 2010): 0.68 </a:t>
            </a:r>
            <a:r>
              <a:rPr lang="en-US" dirty="0" smtClean="0"/>
              <a:t>kg CO2/kWh or (0.27 x ) 0.18 kg C/kWh</a:t>
            </a:r>
          </a:p>
          <a:p>
            <a:r>
              <a:rPr lang="en-US" dirty="0" smtClean="0"/>
              <a:t>12</a:t>
            </a:r>
            <a:r>
              <a:rPr lang="en-US" dirty="0" smtClean="0"/>
              <a:t>,000 kWh/yr x 0.68 kg CO2/kWh =                   8.2 tC</a:t>
            </a:r>
            <a:r>
              <a:rPr lang="en-US" dirty="0" smtClean="0"/>
              <a:t>O2</a:t>
            </a:r>
            <a:r>
              <a:rPr lang="en-US" dirty="0" smtClean="0"/>
              <a:t>/yr per household avoided</a:t>
            </a:r>
          </a:p>
          <a:p>
            <a:r>
              <a:rPr lang="en-US" dirty="0" smtClean="0"/>
              <a:t>In 2014 there were 123 million US households, how many would need to switch to solar to save 0.33 </a:t>
            </a:r>
            <a:r>
              <a:rPr lang="en-US" dirty="0" err="1" smtClean="0"/>
              <a:t>Gt</a:t>
            </a:r>
            <a:r>
              <a:rPr lang="en-US" dirty="0" smtClean="0"/>
              <a:t> CO2/yr?</a:t>
            </a:r>
          </a:p>
          <a:p>
            <a:pPr lvl="1"/>
            <a:r>
              <a:rPr lang="en-US" dirty="0" smtClean="0"/>
              <a:t>0.33e9 t CO2/yr / 8.2 t CO2/yr = 41,000,000 </a:t>
            </a:r>
            <a:r>
              <a:rPr lang="en-US" dirty="0" err="1" smtClean="0"/>
              <a:t>hh</a:t>
            </a:r>
            <a:r>
              <a:rPr lang="en-US" dirty="0" smtClean="0"/>
              <a:t> (33% of 2014 </a:t>
            </a:r>
            <a:r>
              <a:rPr lang="en-US" dirty="0" err="1" smtClean="0"/>
              <a:t>hh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A61D-64B3-418F-A880-DDD6D90018AB}" type="slidenum">
              <a:rPr lang="en-US"/>
              <a:pPr/>
              <a:t>34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PV production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All PV modules are rated at Standard Test Conditions (STC) : irradiance of 1 kW/m², solar spectrum of AM 1.5 and module temperature at 25°C.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 a 100 W panel produces 100 W per 1 kW/m² of solar radiation </a:t>
            </a:r>
            <a:endParaRPr lang="en-US" dirty="0"/>
          </a:p>
          <a:p>
            <a:r>
              <a:rPr lang="en-US" dirty="0"/>
              <a:t>Solar resources are typically reported in units of </a:t>
            </a:r>
            <a:r>
              <a:rPr lang="en-US" dirty="0" smtClean="0"/>
              <a:t>kWh/m</a:t>
            </a:r>
            <a:r>
              <a:rPr lang="en-US" baseline="30000" dirty="0" smtClean="0"/>
              <a:t>2</a:t>
            </a:r>
            <a:r>
              <a:rPr lang="en-US" dirty="0" smtClean="0"/>
              <a:t>/day 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perpendicular to a flat surface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Maximum radiation falls on a flat, fixed surface, when it is at an tilt angle equal to the </a:t>
            </a:r>
            <a:r>
              <a:rPr lang="en-US" dirty="0" err="1" smtClean="0"/>
              <a:t>latitute</a:t>
            </a:r>
            <a:r>
              <a:rPr lang="en-US" dirty="0" smtClean="0"/>
              <a:t> (35 degrees for </a:t>
            </a:r>
            <a:r>
              <a:rPr lang="en-US" dirty="0" err="1" smtClean="0"/>
              <a:t>Abq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0A4-71F1-41C6-B079-A88EB27E6F9C}" type="slidenum">
              <a:rPr lang="en-US"/>
              <a:pPr/>
              <a:t>35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solar calc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1524000"/>
          </a:xfrm>
        </p:spPr>
        <p:txBody>
          <a:bodyPr/>
          <a:lstStyle/>
          <a:p>
            <a:r>
              <a:rPr lang="en-US" sz="2800" dirty="0"/>
              <a:t>What would daily production be </a:t>
            </a:r>
            <a:r>
              <a:rPr lang="en-US" sz="2800" dirty="0" smtClean="0"/>
              <a:t>for a </a:t>
            </a:r>
            <a:r>
              <a:rPr lang="en-US" sz="2800" dirty="0"/>
              <a:t>2 kW </a:t>
            </a:r>
            <a:r>
              <a:rPr lang="en-US" sz="2800" dirty="0" smtClean="0"/>
              <a:t>solar array installed </a:t>
            </a:r>
            <a:r>
              <a:rPr lang="en-US" sz="2800" dirty="0"/>
              <a:t>in a resource of 5 </a:t>
            </a:r>
            <a:r>
              <a:rPr lang="en-US" sz="2800" dirty="0" smtClean="0"/>
              <a:t>kWh/m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/day?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/>
          </a:p>
        </p:txBody>
      </p:sp>
      <p:graphicFrame>
        <p:nvGraphicFramePr>
          <p:cNvPr id="1904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14400" y="2819400"/>
          <a:ext cx="6858000" cy="1416050"/>
        </p:xfrm>
        <a:graphic>
          <a:graphicData uri="http://schemas.openxmlformats.org/presentationml/2006/ole">
            <p:oleObj spid="_x0000_s35842" name="Equation" r:id="rId3" imgW="2031840" imgH="41904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762000" y="4572000"/>
          <a:ext cx="5186363" cy="685800"/>
        </p:xfrm>
        <a:graphic>
          <a:graphicData uri="http://schemas.openxmlformats.org/presentationml/2006/ole">
            <p:oleObj spid="_x0000_s35844" name="Equation" r:id="rId4" imgW="1536480" imgH="203040" progId="Equation.3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5257800"/>
            <a:ext cx="8382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solar resource of 1 kWh/m^2/day is called 1 sun hour (it is 1 hour of sun at standard test conditions)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Modeled radiation for </a:t>
            </a:r>
            <a:r>
              <a:rPr lang="en-US" dirty="0" smtClean="0"/>
              <a:t>ABQ</a:t>
            </a:r>
            <a:endParaRPr lang="en-US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21" y="1230255"/>
            <a:ext cx="8856279" cy="532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90A4-71F1-41C6-B079-A88EB27E6F9C}" type="slidenum">
              <a:rPr lang="en-US"/>
              <a:pPr/>
              <a:t>37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solar calc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much daily energy would 1kW of installed solar generate in June? In January?</a:t>
            </a:r>
          </a:p>
          <a:p>
            <a:r>
              <a:rPr lang="en-US" sz="2800" dirty="0" smtClean="0"/>
              <a:t>1 kW x 7.5 hrs = 7.5 kWh/day in June</a:t>
            </a:r>
          </a:p>
          <a:p>
            <a:r>
              <a:rPr lang="en-US" sz="2800" dirty="0" smtClean="0"/>
              <a:t>1kW x 3 hrs = 3 kWh/day in Jan</a:t>
            </a:r>
          </a:p>
          <a:p>
            <a:r>
              <a:rPr lang="en-US" dirty="0" smtClean="0"/>
              <a:t>Ave is 5.2 sun hours per day</a:t>
            </a:r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Costs</a:t>
            </a:r>
            <a:endParaRPr lang="en-US" dirty="0"/>
          </a:p>
        </p:txBody>
      </p:sp>
      <p:pic>
        <p:nvPicPr>
          <p:cNvPr id="47106" name="Picture 2" descr="solar price plumm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34400" cy="41479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200" y="5257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LBNL, Tracking the Sun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Payback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30% federal tax credit</a:t>
            </a:r>
          </a:p>
          <a:p>
            <a:r>
              <a:rPr lang="en-US" dirty="0" smtClean="0"/>
              <a:t>10% state tax credit</a:t>
            </a:r>
          </a:p>
          <a:p>
            <a:r>
              <a:rPr lang="en-US" dirty="0" smtClean="0"/>
              <a:t>PACE – payment added to mortgage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3" y="404004"/>
            <a:ext cx="9063598" cy="599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63362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IPCC, Summary for Policy Makers, AR5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619125"/>
            <a:ext cx="80391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4600" y="6400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World Development Report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Wedges…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34375" r="33821" b="25000"/>
          <a:stretch>
            <a:fillRect/>
          </a:stretch>
        </p:blipFill>
        <p:spPr bwMode="auto">
          <a:xfrm>
            <a:off x="914400" y="1219200"/>
            <a:ext cx="7010400" cy="488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Pacala</a:t>
            </a:r>
            <a:r>
              <a:rPr lang="en-US" dirty="0" smtClean="0"/>
              <a:t> and </a:t>
            </a:r>
            <a:r>
              <a:rPr lang="en-US" dirty="0" err="1" smtClean="0"/>
              <a:t>Socalow</a:t>
            </a:r>
            <a:r>
              <a:rPr lang="en-US" dirty="0" smtClean="0"/>
              <a:t>. 2004.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28800" y="2514600"/>
            <a:ext cx="457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828800" y="1600200"/>
            <a:ext cx="4572000" cy="91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862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years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</a:t>
            </a:r>
            <a:r>
              <a:rPr lang="en-US" dirty="0" err="1" smtClean="0"/>
              <a:t>Gt</a:t>
            </a:r>
            <a:r>
              <a:rPr lang="en-US" dirty="0" smtClean="0"/>
              <a:t> C/yr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6629400" y="1600200"/>
            <a:ext cx="2286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0" y="3276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 x 50 </a:t>
            </a:r>
            <a:r>
              <a:rPr lang="en-US" dirty="0" smtClean="0"/>
              <a:t>yrs x 1 </a:t>
            </a:r>
            <a:r>
              <a:rPr lang="en-US" dirty="0" err="1" smtClean="0"/>
              <a:t>Gt</a:t>
            </a:r>
            <a:r>
              <a:rPr lang="en-US" dirty="0" smtClean="0"/>
              <a:t> C/yr = </a:t>
            </a:r>
            <a:r>
              <a:rPr lang="en-US" dirty="0" smtClean="0"/>
              <a:t>25</a:t>
            </a:r>
            <a:r>
              <a:rPr lang="en-US" dirty="0" smtClean="0"/>
              <a:t> </a:t>
            </a:r>
            <a:r>
              <a:rPr lang="en-US" dirty="0" err="1" smtClean="0"/>
              <a:t>Gt</a:t>
            </a:r>
            <a:r>
              <a:rPr lang="en-US" dirty="0" smtClean="0"/>
              <a:t> C </a:t>
            </a:r>
            <a:r>
              <a:rPr lang="en-US" dirty="0" smtClean="0">
                <a:solidFill>
                  <a:srgbClr val="FF0000"/>
                </a:solidFill>
              </a:rPr>
              <a:t>emissions avoided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car mpg efficiency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2010: 1 billion cars,  2060: 4 billion cars</a:t>
            </a:r>
          </a:p>
          <a:p>
            <a:r>
              <a:rPr lang="en-US" dirty="0" smtClean="0"/>
              <a:t>With fuel efficiency of 25 mpg, driving 11,000 miles/yr, emissions are about 1 t of C/yr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if efficiency increases to 50 mpg (CAFE) by 2060?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5040868"/>
            <a:ext cx="457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4267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75</a:t>
            </a:r>
            <a:r>
              <a:rPr lang="en-US" dirty="0" smtClean="0"/>
              <a:t> </a:t>
            </a:r>
            <a:r>
              <a:rPr lang="en-US" dirty="0" err="1" smtClean="0"/>
              <a:t>Gt</a:t>
            </a:r>
            <a:r>
              <a:rPr lang="en-US" dirty="0" smtClean="0"/>
              <a:t> 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92712" y="3505200"/>
            <a:ext cx="4584288" cy="15412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48571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</a:t>
            </a:r>
            <a:r>
              <a:rPr lang="en-US" dirty="0" err="1" smtClean="0"/>
              <a:t>Gt</a:t>
            </a:r>
            <a:r>
              <a:rPr lang="en-US" dirty="0" smtClean="0"/>
              <a:t> C/yr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3276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</a:t>
            </a:r>
            <a:r>
              <a:rPr lang="en-US" dirty="0" err="1" smtClean="0"/>
              <a:t>Gt</a:t>
            </a:r>
            <a:r>
              <a:rPr lang="en-US" dirty="0" smtClean="0"/>
              <a:t> C/yr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6520" y="515210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510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2060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>
          <a:xfrm rot="15460802">
            <a:off x="3941779" y="2292527"/>
            <a:ext cx="880294" cy="44149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car mpg efficiency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2010: 1 billion cars,  2060: 4 billion cars</a:t>
            </a:r>
          </a:p>
          <a:p>
            <a:r>
              <a:rPr lang="en-US" dirty="0" smtClean="0"/>
              <a:t>With fuel efficiency of 50 mpg in 2060, driving 11,300 mi/yr, emissions are about 2.1 t of C/yr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28800" y="5029200"/>
            <a:ext cx="4724400" cy="116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5800" y="4038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r>
              <a:rPr lang="en-US" dirty="0" smtClean="0"/>
              <a:t>0 </a:t>
            </a:r>
            <a:r>
              <a:rPr lang="en-US" dirty="0" err="1" smtClean="0"/>
              <a:t>Gt</a:t>
            </a:r>
            <a:r>
              <a:rPr lang="en-US" dirty="0" smtClean="0"/>
              <a:t> 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92712" y="3505200"/>
            <a:ext cx="4584288" cy="15412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48571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</a:t>
            </a:r>
            <a:r>
              <a:rPr lang="en-US" dirty="0" err="1" smtClean="0"/>
              <a:t>Gt</a:t>
            </a:r>
            <a:r>
              <a:rPr lang="en-US" dirty="0" smtClean="0"/>
              <a:t> C/yr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3276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</a:t>
            </a:r>
            <a:r>
              <a:rPr lang="en-US" dirty="0" err="1" smtClean="0"/>
              <a:t>Gt</a:t>
            </a:r>
            <a:r>
              <a:rPr lang="en-US" dirty="0" smtClean="0"/>
              <a:t> C/yr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6520" y="515210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510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2060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81200" y="4495800"/>
            <a:ext cx="46482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18784" y="4267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</a:t>
            </a:r>
            <a:r>
              <a:rPr lang="en-US" dirty="0" err="1" smtClean="0"/>
              <a:t>Gt</a:t>
            </a:r>
            <a:r>
              <a:rPr lang="en-US" dirty="0" smtClean="0"/>
              <a:t> C/yr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48200" y="462791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</a:t>
            </a:r>
            <a:r>
              <a:rPr lang="en-US" dirty="0" smtClean="0"/>
              <a:t> </a:t>
            </a:r>
            <a:r>
              <a:rPr lang="en-US" dirty="0" err="1" smtClean="0"/>
              <a:t>Gt</a:t>
            </a:r>
            <a:r>
              <a:rPr lang="en-US" dirty="0" smtClean="0"/>
              <a:t>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5281</TotalTime>
  <Words>1100</Words>
  <Application>Microsoft Office PowerPoint</Application>
  <PresentationFormat>On-screen Show (4:3)</PresentationFormat>
  <Paragraphs>213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Energy and the Built Environment CRP 470.004 /570.004</vt:lpstr>
      <vt:lpstr>Remaining Classes</vt:lpstr>
      <vt:lpstr>Outline</vt:lpstr>
      <vt:lpstr>Slide 4</vt:lpstr>
      <vt:lpstr>Slide 5</vt:lpstr>
      <vt:lpstr>Wedges…</vt:lpstr>
      <vt:lpstr>Example</vt:lpstr>
      <vt:lpstr>Example: car mpg efficiency</vt:lpstr>
      <vt:lpstr>Example: car mpg efficiency</vt:lpstr>
      <vt:lpstr>Slide 10</vt:lpstr>
      <vt:lpstr>Slide 11</vt:lpstr>
      <vt:lpstr>Marginal Abatement Cost (MAC) Curve</vt:lpstr>
      <vt:lpstr>Wedges and MAC Curves….</vt:lpstr>
      <vt:lpstr>How Do We Get There?</vt:lpstr>
      <vt:lpstr>Techno-economic solutions</vt:lpstr>
      <vt:lpstr>Technology solutions….</vt:lpstr>
      <vt:lpstr>Feed-In Tariffs (FITs)</vt:lpstr>
      <vt:lpstr>Feed-in Tariffs - FIT</vt:lpstr>
      <vt:lpstr>Net Metering</vt:lpstr>
      <vt:lpstr>Corporate Production Tax Credit (PTC)</vt:lpstr>
      <vt:lpstr>Policy Solutions</vt:lpstr>
      <vt:lpstr>CAFE Standards</vt:lpstr>
      <vt:lpstr>Energy efficiency standards</vt:lpstr>
      <vt:lpstr>Slide 24</vt:lpstr>
      <vt:lpstr>Low Income Home Energy Assistance Program (LIHEAP)</vt:lpstr>
      <vt:lpstr>Social Solutions</vt:lpstr>
      <vt:lpstr>Slide 27</vt:lpstr>
      <vt:lpstr>Obama’s pledge…</vt:lpstr>
      <vt:lpstr>Document submitted to UN</vt:lpstr>
      <vt:lpstr>Document submitted to UN</vt:lpstr>
      <vt:lpstr>What about over 50 yrs?</vt:lpstr>
      <vt:lpstr>Mitigation sources (McKinsey)</vt:lpstr>
      <vt:lpstr>What would a wedge of solar look like ?</vt:lpstr>
      <vt:lpstr>Estimating PV production</vt:lpstr>
      <vt:lpstr>Example of solar calc</vt:lpstr>
      <vt:lpstr>Modeled radiation for ABQ</vt:lpstr>
      <vt:lpstr>Example of solar calc</vt:lpstr>
      <vt:lpstr>Installation Costs</vt:lpstr>
      <vt:lpstr>Financial Payback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</dc:creator>
  <cp:lastModifiedBy>Q</cp:lastModifiedBy>
  <cp:revision>43</cp:revision>
  <dcterms:created xsi:type="dcterms:W3CDTF">2015-01-18T05:47:14Z</dcterms:created>
  <dcterms:modified xsi:type="dcterms:W3CDTF">2015-04-15T21:12:36Z</dcterms:modified>
</cp:coreProperties>
</file>